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3" r:id="rId9"/>
    <p:sldId id="265" r:id="rId10"/>
    <p:sldId id="266" r:id="rId11"/>
    <p:sldId id="270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E2669B-ECF4-4829-8FA0-2E4DAEC5B2C8}" v="18" dt="2022-12-13T00:37:15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02050974" userId="92b56a06-c511-4090-b337-708af1788fc0" providerId="ADAL" clId="{4EE2669B-ECF4-4829-8FA0-2E4DAEC5B2C8}"/>
    <pc:docChg chg="undo custSel addSld modSld sldOrd">
      <pc:chgData name="02050974" userId="92b56a06-c511-4090-b337-708af1788fc0" providerId="ADAL" clId="{4EE2669B-ECF4-4829-8FA0-2E4DAEC5B2C8}" dt="2022-12-13T00:37:15.464" v="668"/>
      <pc:docMkLst>
        <pc:docMk/>
      </pc:docMkLst>
      <pc:sldChg chg="addSp delSp modSp mod modTransition modAnim">
        <pc:chgData name="02050974" userId="92b56a06-c511-4090-b337-708af1788fc0" providerId="ADAL" clId="{4EE2669B-ECF4-4829-8FA0-2E4DAEC5B2C8}" dt="2022-12-13T00:37:15.464" v="668"/>
        <pc:sldMkLst>
          <pc:docMk/>
          <pc:sldMk cId="1644275962" sldId="256"/>
        </pc:sldMkLst>
        <pc:picChg chg="add del mod">
          <ac:chgData name="02050974" userId="92b56a06-c511-4090-b337-708af1788fc0" providerId="ADAL" clId="{4EE2669B-ECF4-4829-8FA0-2E4DAEC5B2C8}" dt="2022-12-13T00:28:20" v="616"/>
          <ac:picMkLst>
            <pc:docMk/>
            <pc:sldMk cId="1644275962" sldId="256"/>
            <ac:picMk id="6" creationId="{650142FA-65B9-368E-A821-1EB1256BAE9C}"/>
          </ac:picMkLst>
        </pc:picChg>
        <pc:picChg chg="add del mod">
          <ac:chgData name="02050974" userId="92b56a06-c511-4090-b337-708af1788fc0" providerId="ADAL" clId="{4EE2669B-ECF4-4829-8FA0-2E4DAEC5B2C8}" dt="2022-12-13T00:28:27.072" v="617"/>
          <ac:picMkLst>
            <pc:docMk/>
            <pc:sldMk cId="1644275962" sldId="256"/>
            <ac:picMk id="9" creationId="{B4F1E013-01D1-6833-C5B2-29A7E8C0D8EF}"/>
          </ac:picMkLst>
        </pc:picChg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1644275962" sldId="256"/>
            <ac:picMk id="10" creationId="{BB65EE0C-FA2D-1674-EFB9-E0A5B7375B1D}"/>
          </ac:picMkLst>
        </pc:picChg>
        <pc:picChg chg="add del mod ord">
          <ac:chgData name="02050974" userId="92b56a06-c511-4090-b337-708af1788fc0" providerId="ADAL" clId="{4EE2669B-ECF4-4829-8FA0-2E4DAEC5B2C8}" dt="2022-12-13T00:31:24.764" v="633"/>
          <ac:picMkLst>
            <pc:docMk/>
            <pc:sldMk cId="1644275962" sldId="256"/>
            <ac:picMk id="13" creationId="{CACA54F5-0269-AFDE-7CB9-C718B77AB5D4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1644275962" sldId="256"/>
            <ac:picMk id="14" creationId="{62552F4F-4D4C-2859-6515-439400D142D1}"/>
          </ac:picMkLst>
        </pc:picChg>
        <pc:picChg chg="add del mod ord">
          <ac:chgData name="02050974" userId="92b56a06-c511-4090-b337-708af1788fc0" providerId="ADAL" clId="{4EE2669B-ECF4-4829-8FA0-2E4DAEC5B2C8}" dt="2022-12-13T00:31:59.096" v="649"/>
          <ac:picMkLst>
            <pc:docMk/>
            <pc:sldMk cId="1644275962" sldId="256"/>
            <ac:picMk id="18" creationId="{AE16BD55-43D6-8B78-AD11-1EB4897C9C30}"/>
          </ac:picMkLst>
        </pc:picChg>
        <pc:picChg chg="add del mod">
          <ac:chgData name="02050974" userId="92b56a06-c511-4090-b337-708af1788fc0" providerId="ADAL" clId="{4EE2669B-ECF4-4829-8FA0-2E4DAEC5B2C8}" dt="2022-12-13T00:32:00.485" v="652"/>
          <ac:picMkLst>
            <pc:docMk/>
            <pc:sldMk cId="1644275962" sldId="256"/>
            <ac:picMk id="19" creationId="{8B340F6E-3346-8FAE-A1DF-EC895289788D}"/>
          </ac:picMkLst>
        </pc:picChg>
        <pc:picChg chg="add del mod ord">
          <ac:chgData name="02050974" userId="92b56a06-c511-4090-b337-708af1788fc0" providerId="ADAL" clId="{4EE2669B-ECF4-4829-8FA0-2E4DAEC5B2C8}" dt="2022-12-13T00:32:08.134" v="653"/>
          <ac:picMkLst>
            <pc:docMk/>
            <pc:sldMk cId="1644275962" sldId="256"/>
            <ac:picMk id="20" creationId="{259BB491-B3FF-2DA2-FBF9-DD4573C28278}"/>
          </ac:picMkLst>
        </pc:picChg>
        <pc:picChg chg="add del mod">
          <ac:chgData name="02050974" userId="92b56a06-c511-4090-b337-708af1788fc0" providerId="ADAL" clId="{4EE2669B-ECF4-4829-8FA0-2E4DAEC5B2C8}" dt="2022-12-13T00:32:29.351" v="656"/>
          <ac:picMkLst>
            <pc:docMk/>
            <pc:sldMk cId="1644275962" sldId="256"/>
            <ac:picMk id="21" creationId="{7F7D0E0B-6E97-C9B7-A1AD-0C4B821BB216}"/>
          </ac:picMkLst>
        </pc:picChg>
        <pc:picChg chg="add del mod ord">
          <ac:chgData name="02050974" userId="92b56a06-c511-4090-b337-708af1788fc0" providerId="ADAL" clId="{4EE2669B-ECF4-4829-8FA0-2E4DAEC5B2C8}" dt="2022-12-13T00:33:45.379" v="657"/>
          <ac:picMkLst>
            <pc:docMk/>
            <pc:sldMk cId="1644275962" sldId="256"/>
            <ac:picMk id="22" creationId="{BB7C20EE-BB30-994C-343E-FF2101E8DB1E}"/>
          </ac:picMkLst>
        </pc:picChg>
        <pc:picChg chg="add del mod">
          <ac:chgData name="02050974" userId="92b56a06-c511-4090-b337-708af1788fc0" providerId="ADAL" clId="{4EE2669B-ECF4-4829-8FA0-2E4DAEC5B2C8}" dt="2022-12-13T00:34:16.288" v="667"/>
          <ac:picMkLst>
            <pc:docMk/>
            <pc:sldMk cId="1644275962" sldId="256"/>
            <ac:picMk id="23" creationId="{E943B0B2-072E-1C90-1325-C94B69AB3C85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1644275962" sldId="256"/>
            <ac:picMk id="24" creationId="{97689C0F-D8E2-855C-8F4D-D26C50ED974B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1644275962" sldId="256"/>
            <ac:picMk id="25" creationId="{D540FBD8-9102-9441-CBB1-B77497D80517}"/>
          </ac:picMkLst>
        </pc:picChg>
      </pc:sldChg>
      <pc:sldChg chg="addSp delSp modSp mod modTransition modAnim">
        <pc:chgData name="02050974" userId="92b56a06-c511-4090-b337-708af1788fc0" providerId="ADAL" clId="{4EE2669B-ECF4-4829-8FA0-2E4DAEC5B2C8}" dt="2022-12-13T00:37:15.464" v="668"/>
        <pc:sldMkLst>
          <pc:docMk/>
          <pc:sldMk cId="3924558317" sldId="257"/>
        </pc:sldMkLst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3924558317" sldId="257"/>
            <ac:picMk id="4" creationId="{8472D1C2-C89D-E4A6-216C-51BE210D25D5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3924558317" sldId="257"/>
            <ac:picMk id="5" creationId="{9D947EF0-C112-A1CF-F827-5C23EAEA0174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3924558317" sldId="257"/>
            <ac:picMk id="7" creationId="{DAA28991-ED31-361E-55C1-9FFF2C16BF6A}"/>
          </ac:picMkLst>
        </pc:picChg>
        <pc:picChg chg="add del mod ord">
          <ac:chgData name="02050974" userId="92b56a06-c511-4090-b337-708af1788fc0" providerId="ADAL" clId="{4EE2669B-ECF4-4829-8FA0-2E4DAEC5B2C8}" dt="2022-12-13T00:31:59.096" v="649"/>
          <ac:picMkLst>
            <pc:docMk/>
            <pc:sldMk cId="3924558317" sldId="257"/>
            <ac:picMk id="8" creationId="{B763EDBA-7E06-C46B-8044-4C64FA7DF8CE}"/>
          </ac:picMkLst>
        </pc:picChg>
        <pc:picChg chg="add del mod">
          <ac:chgData name="02050974" userId="92b56a06-c511-4090-b337-708af1788fc0" providerId="ADAL" clId="{4EE2669B-ECF4-4829-8FA0-2E4DAEC5B2C8}" dt="2022-12-13T00:32:00.485" v="652"/>
          <ac:picMkLst>
            <pc:docMk/>
            <pc:sldMk cId="3924558317" sldId="257"/>
            <ac:picMk id="10" creationId="{4363E153-62E3-2747-B626-CA43F8DCCA9A}"/>
          </ac:picMkLst>
        </pc:picChg>
        <pc:picChg chg="add del mod ord">
          <ac:chgData name="02050974" userId="92b56a06-c511-4090-b337-708af1788fc0" providerId="ADAL" clId="{4EE2669B-ECF4-4829-8FA0-2E4DAEC5B2C8}" dt="2022-12-13T00:32:08.134" v="653"/>
          <ac:picMkLst>
            <pc:docMk/>
            <pc:sldMk cId="3924558317" sldId="257"/>
            <ac:picMk id="14" creationId="{D2722E94-F426-211A-C2DD-58C87DBA4B48}"/>
          </ac:picMkLst>
        </pc:picChg>
        <pc:picChg chg="add del mod">
          <ac:chgData name="02050974" userId="92b56a06-c511-4090-b337-708af1788fc0" providerId="ADAL" clId="{4EE2669B-ECF4-4829-8FA0-2E4DAEC5B2C8}" dt="2022-12-13T00:32:29.351" v="656"/>
          <ac:picMkLst>
            <pc:docMk/>
            <pc:sldMk cId="3924558317" sldId="257"/>
            <ac:picMk id="16" creationId="{B1211239-3C80-7952-6BFB-5D9F8FC3CC63}"/>
          </ac:picMkLst>
        </pc:picChg>
        <pc:picChg chg="add del mod ord">
          <ac:chgData name="02050974" userId="92b56a06-c511-4090-b337-708af1788fc0" providerId="ADAL" clId="{4EE2669B-ECF4-4829-8FA0-2E4DAEC5B2C8}" dt="2022-12-13T00:33:45.379" v="657"/>
          <ac:picMkLst>
            <pc:docMk/>
            <pc:sldMk cId="3924558317" sldId="257"/>
            <ac:picMk id="21" creationId="{B87A6ECE-520B-19E9-F5DD-F8886AFD2148}"/>
          </ac:picMkLst>
        </pc:picChg>
        <pc:picChg chg="add del mod">
          <ac:chgData name="02050974" userId="92b56a06-c511-4090-b337-708af1788fc0" providerId="ADAL" clId="{4EE2669B-ECF4-4829-8FA0-2E4DAEC5B2C8}" dt="2022-12-13T00:34:16.288" v="667"/>
          <ac:picMkLst>
            <pc:docMk/>
            <pc:sldMk cId="3924558317" sldId="257"/>
            <ac:picMk id="22" creationId="{A6CA03D6-A688-05E7-F4D5-080F1879DC75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3924558317" sldId="257"/>
            <ac:picMk id="23" creationId="{4BB8A7C4-9942-9FB2-8A7F-3E6902192A26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3924558317" sldId="257"/>
            <ac:picMk id="24" creationId="{A44183AE-0D01-5833-1C17-79EC477D422C}"/>
          </ac:picMkLst>
        </pc:picChg>
      </pc:sldChg>
      <pc:sldChg chg="addSp delSp modSp mod modTransition modAnim">
        <pc:chgData name="02050974" userId="92b56a06-c511-4090-b337-708af1788fc0" providerId="ADAL" clId="{4EE2669B-ECF4-4829-8FA0-2E4DAEC5B2C8}" dt="2022-12-13T00:37:15.464" v="668"/>
        <pc:sldMkLst>
          <pc:docMk/>
          <pc:sldMk cId="4191007460" sldId="258"/>
        </pc:sldMkLst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4191007460" sldId="258"/>
            <ac:picMk id="5" creationId="{4AAF5454-0639-2EB5-937C-0EF4A04D6A3B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4191007460" sldId="258"/>
            <ac:picMk id="6" creationId="{781FAC9A-4D75-D56E-80C3-834A5F3CD1F2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4191007460" sldId="258"/>
            <ac:picMk id="7" creationId="{8B760AA4-3202-A59B-F45F-6B694ACD86EF}"/>
          </ac:picMkLst>
        </pc:picChg>
        <pc:picChg chg="add del mod ord">
          <ac:chgData name="02050974" userId="92b56a06-c511-4090-b337-708af1788fc0" providerId="ADAL" clId="{4EE2669B-ECF4-4829-8FA0-2E4DAEC5B2C8}" dt="2022-12-13T00:33:45.379" v="657"/>
          <ac:picMkLst>
            <pc:docMk/>
            <pc:sldMk cId="4191007460" sldId="258"/>
            <ac:picMk id="8" creationId="{0033E915-EC36-251F-EAB6-5FC125D577B1}"/>
          </ac:picMkLst>
        </pc:picChg>
        <pc:picChg chg="add del mod">
          <ac:chgData name="02050974" userId="92b56a06-c511-4090-b337-708af1788fc0" providerId="ADAL" clId="{4EE2669B-ECF4-4829-8FA0-2E4DAEC5B2C8}" dt="2022-12-13T00:34:16.288" v="667"/>
          <ac:picMkLst>
            <pc:docMk/>
            <pc:sldMk cId="4191007460" sldId="258"/>
            <ac:picMk id="9" creationId="{4E6DC22D-6F64-CF2F-92B1-EBD5A44586CA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4191007460" sldId="258"/>
            <ac:picMk id="10" creationId="{CC04AA48-EEC1-A60C-27DA-A48484594DA3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4191007460" sldId="258"/>
            <ac:picMk id="11" creationId="{3AEB1D32-728C-1348-7C0E-8DA1D1EF160C}"/>
          </ac:picMkLst>
        </pc:picChg>
      </pc:sldChg>
      <pc:sldChg chg="addSp delSp modSp mod modTransition modAnim">
        <pc:chgData name="02050974" userId="92b56a06-c511-4090-b337-708af1788fc0" providerId="ADAL" clId="{4EE2669B-ECF4-4829-8FA0-2E4DAEC5B2C8}" dt="2022-12-13T00:37:15.464" v="668"/>
        <pc:sldMkLst>
          <pc:docMk/>
          <pc:sldMk cId="97386026" sldId="259"/>
        </pc:sldMkLst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97386026" sldId="259"/>
            <ac:picMk id="6" creationId="{F27E1661-7FDC-37E9-D463-0C9ACF2901D7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97386026" sldId="259"/>
            <ac:picMk id="7" creationId="{092F1BCF-6BD0-144D-16C2-BAE9FF2971B6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97386026" sldId="259"/>
            <ac:picMk id="8" creationId="{8929D0BB-82C5-AD79-E043-DD357C3E7F57}"/>
          </ac:picMkLst>
        </pc:picChg>
        <pc:picChg chg="add del mod ord">
          <ac:chgData name="02050974" userId="92b56a06-c511-4090-b337-708af1788fc0" providerId="ADAL" clId="{4EE2669B-ECF4-4829-8FA0-2E4DAEC5B2C8}" dt="2022-12-13T00:33:45.379" v="657"/>
          <ac:picMkLst>
            <pc:docMk/>
            <pc:sldMk cId="97386026" sldId="259"/>
            <ac:picMk id="9" creationId="{334E0D92-4BDE-58BF-4C23-047806C1C6F6}"/>
          </ac:picMkLst>
        </pc:picChg>
        <pc:picChg chg="add del mod">
          <ac:chgData name="02050974" userId="92b56a06-c511-4090-b337-708af1788fc0" providerId="ADAL" clId="{4EE2669B-ECF4-4829-8FA0-2E4DAEC5B2C8}" dt="2022-12-13T00:33:51.613" v="659"/>
          <ac:picMkLst>
            <pc:docMk/>
            <pc:sldMk cId="97386026" sldId="259"/>
            <ac:picMk id="10" creationId="{8D6EDDDE-F951-7DDB-571A-BA7C509AA97A}"/>
          </ac:picMkLst>
        </pc:picChg>
        <pc:picChg chg="add del mod ord">
          <ac:chgData name="02050974" userId="92b56a06-c511-4090-b337-708af1788fc0" providerId="ADAL" clId="{4EE2669B-ECF4-4829-8FA0-2E4DAEC5B2C8}" dt="2022-12-13T00:34:13.205" v="660"/>
          <ac:picMkLst>
            <pc:docMk/>
            <pc:sldMk cId="97386026" sldId="259"/>
            <ac:picMk id="13" creationId="{DF42683D-0EBE-A585-905A-DB1EB5C0BAAD}"/>
          </ac:picMkLst>
        </pc:picChg>
        <pc:picChg chg="add del mod">
          <ac:chgData name="02050974" userId="92b56a06-c511-4090-b337-708af1788fc0" providerId="ADAL" clId="{4EE2669B-ECF4-4829-8FA0-2E4DAEC5B2C8}" dt="2022-12-13T00:34:16.288" v="667"/>
          <ac:picMkLst>
            <pc:docMk/>
            <pc:sldMk cId="97386026" sldId="259"/>
            <ac:picMk id="16" creationId="{63F873AC-EF3C-0670-C594-345207F9FCE5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97386026" sldId="259"/>
            <ac:picMk id="19" creationId="{E26714A1-C03F-DFAF-B489-20D67111092A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97386026" sldId="259"/>
            <ac:picMk id="20" creationId="{59266F4C-FBA8-F3BA-C2FA-F66D48DC8B26}"/>
          </ac:picMkLst>
        </pc:picChg>
      </pc:sldChg>
      <pc:sldChg chg="addSp delSp modSp mod modTransition modAnim">
        <pc:chgData name="02050974" userId="92b56a06-c511-4090-b337-708af1788fc0" providerId="ADAL" clId="{4EE2669B-ECF4-4829-8FA0-2E4DAEC5B2C8}" dt="2022-12-13T00:37:15.464" v="668"/>
        <pc:sldMkLst>
          <pc:docMk/>
          <pc:sldMk cId="2346347207" sldId="260"/>
        </pc:sldMkLst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2346347207" sldId="260"/>
            <ac:picMk id="5" creationId="{1412F4A4-6E6C-4F4B-F777-D8C6513936FE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2346347207" sldId="260"/>
            <ac:picMk id="6" creationId="{12DDB5FD-1D9D-3E34-8295-A9F04E533A93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2346347207" sldId="260"/>
            <ac:picMk id="10" creationId="{EB1FE5AB-4A4A-F9BA-4687-C22210B25B5D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2346347207" sldId="260"/>
            <ac:picMk id="11" creationId="{3CB8ACB3-4DA9-5483-9074-AECB0458E436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2346347207" sldId="260"/>
            <ac:picMk id="12" creationId="{5318D337-03AE-6893-C2C7-CB1A1B554CA2}"/>
          </ac:picMkLst>
        </pc:picChg>
      </pc:sldChg>
      <pc:sldChg chg="addSp delSp modSp mod modTransition modAnim">
        <pc:chgData name="02050974" userId="92b56a06-c511-4090-b337-708af1788fc0" providerId="ADAL" clId="{4EE2669B-ECF4-4829-8FA0-2E4DAEC5B2C8}" dt="2022-12-13T00:37:15.464" v="668"/>
        <pc:sldMkLst>
          <pc:docMk/>
          <pc:sldMk cId="1944146966" sldId="261"/>
        </pc:sldMkLst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1944146966" sldId="261"/>
            <ac:picMk id="5" creationId="{9BB8E56F-685A-0873-4D64-46D0EDCB97E5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1944146966" sldId="261"/>
            <ac:picMk id="7" creationId="{7CFEFD82-4AB7-9378-8434-84ED3FBFDC55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1944146966" sldId="261"/>
            <ac:picMk id="8" creationId="{BDE89261-9948-94B7-9333-E2A406EE5383}"/>
          </ac:picMkLst>
        </pc:picChg>
        <pc:picChg chg="add del mod ord">
          <ac:chgData name="02050974" userId="92b56a06-c511-4090-b337-708af1788fc0" providerId="ADAL" clId="{4EE2669B-ECF4-4829-8FA0-2E4DAEC5B2C8}" dt="2022-12-13T00:33:45.379" v="657"/>
          <ac:picMkLst>
            <pc:docMk/>
            <pc:sldMk cId="1944146966" sldId="261"/>
            <ac:picMk id="11" creationId="{4CF83154-5B27-7619-076E-C49E848421E2}"/>
          </ac:picMkLst>
        </pc:picChg>
        <pc:picChg chg="add del mod">
          <ac:chgData name="02050974" userId="92b56a06-c511-4090-b337-708af1788fc0" providerId="ADAL" clId="{4EE2669B-ECF4-4829-8FA0-2E4DAEC5B2C8}" dt="2022-12-13T00:34:16.288" v="667"/>
          <ac:picMkLst>
            <pc:docMk/>
            <pc:sldMk cId="1944146966" sldId="261"/>
            <ac:picMk id="12" creationId="{73832DCB-84EB-423A-FA63-DDCB5AC8CD7D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1944146966" sldId="261"/>
            <ac:picMk id="14" creationId="{DF51D82F-D3AA-E5C5-C6FD-0A85A3FFD3D3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1944146966" sldId="261"/>
            <ac:picMk id="15" creationId="{90AA6BAB-E745-74B7-17BF-662A2EE58276}"/>
          </ac:picMkLst>
        </pc:picChg>
      </pc:sldChg>
      <pc:sldChg chg="addSp delSp modSp mod modTransition modAnim">
        <pc:chgData name="02050974" userId="92b56a06-c511-4090-b337-708af1788fc0" providerId="ADAL" clId="{4EE2669B-ECF4-4829-8FA0-2E4DAEC5B2C8}" dt="2022-12-13T00:37:15.464" v="668"/>
        <pc:sldMkLst>
          <pc:docMk/>
          <pc:sldMk cId="1451285815" sldId="262"/>
        </pc:sldMkLst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1451285815" sldId="262"/>
            <ac:picMk id="5" creationId="{555D2DE2-A11F-CA04-6456-2CD3ABBA0CC3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1451285815" sldId="262"/>
            <ac:picMk id="6" creationId="{38169BE0-3920-E557-91AF-BD468E376C07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1451285815" sldId="262"/>
            <ac:picMk id="7" creationId="{898EF7E1-D257-CE80-8640-8C83020AE2BD}"/>
          </ac:picMkLst>
        </pc:picChg>
        <pc:picChg chg="add del mod ord">
          <ac:chgData name="02050974" userId="92b56a06-c511-4090-b337-708af1788fc0" providerId="ADAL" clId="{4EE2669B-ECF4-4829-8FA0-2E4DAEC5B2C8}" dt="2022-12-13T00:33:45.379" v="657"/>
          <ac:picMkLst>
            <pc:docMk/>
            <pc:sldMk cId="1451285815" sldId="262"/>
            <ac:picMk id="9" creationId="{6F133417-B32C-381B-7EF9-433DA0C2CE7B}"/>
          </ac:picMkLst>
        </pc:picChg>
        <pc:picChg chg="add del mod">
          <ac:chgData name="02050974" userId="92b56a06-c511-4090-b337-708af1788fc0" providerId="ADAL" clId="{4EE2669B-ECF4-4829-8FA0-2E4DAEC5B2C8}" dt="2022-12-13T00:34:16.288" v="667"/>
          <ac:picMkLst>
            <pc:docMk/>
            <pc:sldMk cId="1451285815" sldId="262"/>
            <ac:picMk id="10" creationId="{12709594-E62C-60A6-B0DF-17FC7F32D56B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1451285815" sldId="262"/>
            <ac:picMk id="11" creationId="{BACF9F9A-1131-A657-0096-CD7109E70D9C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1451285815" sldId="262"/>
            <ac:picMk id="12" creationId="{CC6C710F-F3D7-4814-0C83-672C983E267C}"/>
          </ac:picMkLst>
        </pc:picChg>
      </pc:sldChg>
      <pc:sldChg chg="addSp delSp modSp mod modTransition modAnim">
        <pc:chgData name="02050974" userId="92b56a06-c511-4090-b337-708af1788fc0" providerId="ADAL" clId="{4EE2669B-ECF4-4829-8FA0-2E4DAEC5B2C8}" dt="2022-12-13T00:37:15.464" v="668"/>
        <pc:sldMkLst>
          <pc:docMk/>
          <pc:sldMk cId="2578065636" sldId="263"/>
        </pc:sldMkLst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2578065636" sldId="263"/>
            <ac:picMk id="8" creationId="{848D1CCA-4648-8398-494F-6C3B38D2F8AA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2578065636" sldId="263"/>
            <ac:picMk id="9" creationId="{3FF848AC-FDCB-BB51-0E2E-777662DEE260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2578065636" sldId="263"/>
            <ac:picMk id="10" creationId="{AF54712E-1275-D38E-4C39-FD9FBB81CD21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2578065636" sldId="263"/>
            <ac:picMk id="11" creationId="{9E61C374-DFD9-526D-64A6-759554EE0AB7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2578065636" sldId="263"/>
            <ac:picMk id="12" creationId="{6FB2CB74-83BE-D767-55F2-03B99A00893F}"/>
          </ac:picMkLst>
        </pc:picChg>
      </pc:sldChg>
      <pc:sldChg chg="addSp delSp modSp mod modTransition modAnim">
        <pc:chgData name="02050974" userId="92b56a06-c511-4090-b337-708af1788fc0" providerId="ADAL" clId="{4EE2669B-ECF4-4829-8FA0-2E4DAEC5B2C8}" dt="2022-12-13T00:37:15.464" v="668"/>
        <pc:sldMkLst>
          <pc:docMk/>
          <pc:sldMk cId="2691176336" sldId="265"/>
        </pc:sldMkLst>
        <pc:spChg chg="add del mod">
          <ac:chgData name="02050974" userId="92b56a06-c511-4090-b337-708af1788fc0" providerId="ADAL" clId="{4EE2669B-ECF4-4829-8FA0-2E4DAEC5B2C8}" dt="2022-12-13T00:12:34.214" v="190" actId="22"/>
          <ac:spMkLst>
            <pc:docMk/>
            <pc:sldMk cId="2691176336" sldId="265"/>
            <ac:spMk id="3" creationId="{8F8ACDE0-13A6-D2B3-1F07-C112F182E087}"/>
          </ac:spMkLst>
        </pc:spChg>
        <pc:picChg chg="add mod ord">
          <ac:chgData name="02050974" userId="92b56a06-c511-4090-b337-708af1788fc0" providerId="ADAL" clId="{4EE2669B-ECF4-4829-8FA0-2E4DAEC5B2C8}" dt="2022-12-13T00:12:50.985" v="191" actId="207"/>
          <ac:picMkLst>
            <pc:docMk/>
            <pc:sldMk cId="2691176336" sldId="265"/>
            <ac:picMk id="5" creationId="{75EF4D05-151E-3CBE-AAC3-CE7E959B0566}"/>
          </ac:picMkLst>
        </pc:picChg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2691176336" sldId="265"/>
            <ac:picMk id="8" creationId="{CE07EBA0-5AC9-4E4D-68DB-664B1A510DF9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2691176336" sldId="265"/>
            <ac:picMk id="9" creationId="{703A33FC-38AC-718C-8ADD-FAA595BBB076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2691176336" sldId="265"/>
            <ac:picMk id="13" creationId="{589B2E90-FFCD-234A-844B-8AF10B1E24B9}"/>
          </ac:picMkLst>
        </pc:picChg>
        <pc:picChg chg="del">
          <ac:chgData name="02050974" userId="92b56a06-c511-4090-b337-708af1788fc0" providerId="ADAL" clId="{4EE2669B-ECF4-4829-8FA0-2E4DAEC5B2C8}" dt="2022-12-13T00:12:16.838" v="187" actId="478"/>
          <ac:picMkLst>
            <pc:docMk/>
            <pc:sldMk cId="2691176336" sldId="265"/>
            <ac:picMk id="14" creationId="{6EE5C1CD-F84F-4DAE-BACF-6EC8651C7D8A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2691176336" sldId="265"/>
            <ac:picMk id="15" creationId="{E848DC87-DAC9-A282-59F7-112D511F88DD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2691176336" sldId="265"/>
            <ac:picMk id="16" creationId="{63BB6A70-5C6C-1A1F-BD08-4EAA3930348F}"/>
          </ac:picMkLst>
        </pc:picChg>
      </pc:sldChg>
      <pc:sldChg chg="addSp delSp modSp mod modTransition modAnim">
        <pc:chgData name="02050974" userId="92b56a06-c511-4090-b337-708af1788fc0" providerId="ADAL" clId="{4EE2669B-ECF4-4829-8FA0-2E4DAEC5B2C8}" dt="2022-12-13T00:37:15.464" v="668"/>
        <pc:sldMkLst>
          <pc:docMk/>
          <pc:sldMk cId="916985421" sldId="266"/>
        </pc:sldMkLst>
        <pc:spChg chg="mod">
          <ac:chgData name="02050974" userId="92b56a06-c511-4090-b337-708af1788fc0" providerId="ADAL" clId="{4EE2669B-ECF4-4829-8FA0-2E4DAEC5B2C8}" dt="2022-12-12T22:26:03.055" v="185" actId="20577"/>
          <ac:spMkLst>
            <pc:docMk/>
            <pc:sldMk cId="916985421" sldId="266"/>
            <ac:spMk id="11" creationId="{38A9C9DC-925F-41A1-A01F-004296D41921}"/>
          </ac:spMkLst>
        </pc:spChg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916985421" sldId="266"/>
            <ac:picMk id="4" creationId="{FA630BC0-D90A-840F-8A69-4EE8D54FE57D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916985421" sldId="266"/>
            <ac:picMk id="5" creationId="{8147C2F0-0303-E447-00C4-7620FCD6E0EB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916985421" sldId="266"/>
            <ac:picMk id="6" creationId="{434E62C1-C981-A034-4693-30E9BA5DC3E6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916985421" sldId="266"/>
            <ac:picMk id="7" creationId="{BB66A79E-EBB6-A25B-E0F6-ABC8EEC353A3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916985421" sldId="266"/>
            <ac:picMk id="8" creationId="{688D91F7-A712-26F2-B28B-484D27C482E9}"/>
          </ac:picMkLst>
        </pc:picChg>
        <pc:picChg chg="mod">
          <ac:chgData name="02050974" userId="92b56a06-c511-4090-b337-708af1788fc0" providerId="ADAL" clId="{4EE2669B-ECF4-4829-8FA0-2E4DAEC5B2C8}" dt="2022-12-12T22:24:11.778" v="1" actId="12789"/>
          <ac:picMkLst>
            <pc:docMk/>
            <pc:sldMk cId="916985421" sldId="266"/>
            <ac:picMk id="14" creationId="{55DE68A8-2659-4434-B033-9400914F4CCC}"/>
          </ac:picMkLst>
        </pc:picChg>
      </pc:sldChg>
      <pc:sldChg chg="addSp delSp modSp mod modTransition modClrScheme modAnim chgLayout">
        <pc:chgData name="02050974" userId="92b56a06-c511-4090-b337-708af1788fc0" providerId="ADAL" clId="{4EE2669B-ECF4-4829-8FA0-2E4DAEC5B2C8}" dt="2022-12-13T00:37:15.464" v="668"/>
        <pc:sldMkLst>
          <pc:docMk/>
          <pc:sldMk cId="4203902734" sldId="267"/>
        </pc:sldMkLst>
        <pc:spChg chg="add mod ord">
          <ac:chgData name="02050974" userId="92b56a06-c511-4090-b337-708af1788fc0" providerId="ADAL" clId="{4EE2669B-ECF4-4829-8FA0-2E4DAEC5B2C8}" dt="2022-12-13T00:14:31.999" v="225" actId="20577"/>
          <ac:spMkLst>
            <pc:docMk/>
            <pc:sldMk cId="4203902734" sldId="267"/>
            <ac:spMk id="2" creationId="{496AF98C-B10F-0E25-F970-E0405A0DD55A}"/>
          </ac:spMkLst>
        </pc:spChg>
        <pc:spChg chg="add del mod ord">
          <ac:chgData name="02050974" userId="92b56a06-c511-4090-b337-708af1788fc0" providerId="ADAL" clId="{4EE2669B-ECF4-4829-8FA0-2E4DAEC5B2C8}" dt="2022-12-13T00:14:10.619" v="193" actId="22"/>
          <ac:spMkLst>
            <pc:docMk/>
            <pc:sldMk cId="4203902734" sldId="267"/>
            <ac:spMk id="3" creationId="{9B0F80FF-2CEE-2D28-7CD7-BAFDD08A8850}"/>
          </ac:spMkLst>
        </pc:spChg>
        <pc:spChg chg="add mod ord">
          <ac:chgData name="02050974" userId="92b56a06-c511-4090-b337-708af1788fc0" providerId="ADAL" clId="{4EE2669B-ECF4-4829-8FA0-2E4DAEC5B2C8}" dt="2022-12-13T00:14:41.901" v="258" actId="20577"/>
          <ac:spMkLst>
            <pc:docMk/>
            <pc:sldMk cId="4203902734" sldId="267"/>
            <ac:spMk id="4" creationId="{120A4C00-3B92-DE90-F5DD-482949FE7DAE}"/>
          </ac:spMkLst>
        </pc:spChg>
        <pc:spChg chg="mod ord">
          <ac:chgData name="02050974" userId="92b56a06-c511-4090-b337-708af1788fc0" providerId="ADAL" clId="{4EE2669B-ECF4-4829-8FA0-2E4DAEC5B2C8}" dt="2022-12-13T00:14:09.135" v="192" actId="700"/>
          <ac:spMkLst>
            <pc:docMk/>
            <pc:sldMk cId="4203902734" sldId="267"/>
            <ac:spMk id="5" creationId="{03F1144F-8227-455C-84C6-B090D7034F25}"/>
          </ac:spMkLst>
        </pc:spChg>
        <pc:spChg chg="del mod ord">
          <ac:chgData name="02050974" userId="92b56a06-c511-4090-b337-708af1788fc0" providerId="ADAL" clId="{4EE2669B-ECF4-4829-8FA0-2E4DAEC5B2C8}" dt="2022-12-13T00:14:09.135" v="192" actId="700"/>
          <ac:spMkLst>
            <pc:docMk/>
            <pc:sldMk cId="4203902734" sldId="267"/>
            <ac:spMk id="6" creationId="{DC9E6694-900A-4A5A-A628-BCDCF47854A3}"/>
          </ac:spMkLst>
        </pc:spChg>
        <pc:spChg chg="add del mod ord">
          <ac:chgData name="02050974" userId="92b56a06-c511-4090-b337-708af1788fc0" providerId="ADAL" clId="{4EE2669B-ECF4-4829-8FA0-2E4DAEC5B2C8}" dt="2022-12-13T00:14:16.068" v="194" actId="22"/>
          <ac:spMkLst>
            <pc:docMk/>
            <pc:sldMk cId="4203902734" sldId="267"/>
            <ac:spMk id="7" creationId="{0AC8B36E-8044-73FB-61AC-6355E8C971EB}"/>
          </ac:spMkLst>
        </pc:spChg>
        <pc:picChg chg="add mod ord">
          <ac:chgData name="02050974" userId="92b56a06-c511-4090-b337-708af1788fc0" providerId="ADAL" clId="{4EE2669B-ECF4-4829-8FA0-2E4DAEC5B2C8}" dt="2022-12-13T00:14:10.619" v="193" actId="22"/>
          <ac:picMkLst>
            <pc:docMk/>
            <pc:sldMk cId="4203902734" sldId="267"/>
            <ac:picMk id="9" creationId="{A9AB6A9E-5B17-FCFC-8164-3E90ECC7A9F2}"/>
          </ac:picMkLst>
        </pc:picChg>
        <pc:picChg chg="add mod ord">
          <ac:chgData name="02050974" userId="92b56a06-c511-4090-b337-708af1788fc0" providerId="ADAL" clId="{4EE2669B-ECF4-4829-8FA0-2E4DAEC5B2C8}" dt="2022-12-13T00:14:16.068" v="194" actId="22"/>
          <ac:picMkLst>
            <pc:docMk/>
            <pc:sldMk cId="4203902734" sldId="267"/>
            <ac:picMk id="11" creationId="{2910D0D7-6448-F7E7-F529-3CA9F5D93D97}"/>
          </ac:picMkLst>
        </pc:picChg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4203902734" sldId="267"/>
            <ac:picMk id="13" creationId="{9FBE9545-4D1C-A916-F2C4-E4C5E290A343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4203902734" sldId="267"/>
            <ac:picMk id="14" creationId="{9ADC22AF-5DA5-B32F-5835-17C46F7EF8FF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4203902734" sldId="267"/>
            <ac:picMk id="15" creationId="{B0C8EC67-9DF0-DBF2-E853-8A3B34458BDC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4203902734" sldId="267"/>
            <ac:picMk id="16" creationId="{F27E2E7B-C785-DF45-35CB-9E8A1E1953F5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4203902734" sldId="267"/>
            <ac:picMk id="17" creationId="{84D0D74B-67E0-4639-A3C5-38ECD43F2EC5}"/>
          </ac:picMkLst>
        </pc:picChg>
      </pc:sldChg>
      <pc:sldChg chg="addSp delSp modSp mod modTransition modAnim">
        <pc:chgData name="02050974" userId="92b56a06-c511-4090-b337-708af1788fc0" providerId="ADAL" clId="{4EE2669B-ECF4-4829-8FA0-2E4DAEC5B2C8}" dt="2022-12-13T00:37:15.464" v="668"/>
        <pc:sldMkLst>
          <pc:docMk/>
          <pc:sldMk cId="272872422" sldId="268"/>
        </pc:sldMkLst>
        <pc:spChg chg="mod">
          <ac:chgData name="02050974" userId="92b56a06-c511-4090-b337-708af1788fc0" providerId="ADAL" clId="{4EE2669B-ECF4-4829-8FA0-2E4DAEC5B2C8}" dt="2022-12-13T00:19:23.029" v="606" actId="20577"/>
          <ac:spMkLst>
            <pc:docMk/>
            <pc:sldMk cId="272872422" sldId="268"/>
            <ac:spMk id="3" creationId="{218239E6-D0BB-49D5-915A-9F1F85D62A50}"/>
          </ac:spMkLst>
        </pc:spChg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272872422" sldId="268"/>
            <ac:picMk id="5" creationId="{55709C76-9089-ABD3-06D3-BBF83EF6E2D6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272872422" sldId="268"/>
            <ac:picMk id="8" creationId="{A95533EF-56E5-1A00-6287-51E3D43092A9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272872422" sldId="268"/>
            <ac:picMk id="9" creationId="{5F35DC9B-D470-56E8-918B-565C94E82785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272872422" sldId="268"/>
            <ac:picMk id="12" creationId="{83AC1BD8-D2A0-5C88-81A8-937E6DBCDA76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272872422" sldId="268"/>
            <ac:picMk id="13" creationId="{E69A48B2-D7F1-D6C4-B3AD-9BA7EE2EBB2C}"/>
          </ac:picMkLst>
        </pc:picChg>
      </pc:sldChg>
      <pc:sldChg chg="addSp delSp modSp new mod modTransition setBg modClrScheme modAnim setClrOvrMap chgLayout">
        <pc:chgData name="02050974" userId="92b56a06-c511-4090-b337-708af1788fc0" providerId="ADAL" clId="{4EE2669B-ECF4-4829-8FA0-2E4DAEC5B2C8}" dt="2022-12-13T00:37:15.464" v="668"/>
        <pc:sldMkLst>
          <pc:docMk/>
          <pc:sldMk cId="822965873" sldId="269"/>
        </pc:sldMkLst>
        <pc:spChg chg="mod ord">
          <ac:chgData name="02050974" userId="92b56a06-c511-4090-b337-708af1788fc0" providerId="ADAL" clId="{4EE2669B-ECF4-4829-8FA0-2E4DAEC5B2C8}" dt="2022-12-13T00:17:27.885" v="288" actId="26606"/>
          <ac:spMkLst>
            <pc:docMk/>
            <pc:sldMk cId="822965873" sldId="269"/>
            <ac:spMk id="2" creationId="{70ED1508-F852-5645-280F-2051CE08C3F3}"/>
          </ac:spMkLst>
        </pc:spChg>
        <pc:spChg chg="del">
          <ac:chgData name="02050974" userId="92b56a06-c511-4090-b337-708af1788fc0" providerId="ADAL" clId="{4EE2669B-ECF4-4829-8FA0-2E4DAEC5B2C8}" dt="2022-12-13T00:16:48.851" v="273" actId="700"/>
          <ac:spMkLst>
            <pc:docMk/>
            <pc:sldMk cId="822965873" sldId="269"/>
            <ac:spMk id="3" creationId="{D19E37B9-9EC3-C70E-83DF-1487BAEE1080}"/>
          </ac:spMkLst>
        </pc:spChg>
        <pc:spChg chg="del mod ord">
          <ac:chgData name="02050974" userId="92b56a06-c511-4090-b337-708af1788fc0" providerId="ADAL" clId="{4EE2669B-ECF4-4829-8FA0-2E4DAEC5B2C8}" dt="2022-12-13T00:16:48.851" v="273" actId="700"/>
          <ac:spMkLst>
            <pc:docMk/>
            <pc:sldMk cId="822965873" sldId="269"/>
            <ac:spMk id="4" creationId="{707324D5-D328-E931-3593-05AFA1C2FCC7}"/>
          </ac:spMkLst>
        </pc:spChg>
        <pc:spChg chg="del">
          <ac:chgData name="02050974" userId="92b56a06-c511-4090-b337-708af1788fc0" providerId="ADAL" clId="{4EE2669B-ECF4-4829-8FA0-2E4DAEC5B2C8}" dt="2022-12-13T00:16:48.851" v="273" actId="700"/>
          <ac:spMkLst>
            <pc:docMk/>
            <pc:sldMk cId="822965873" sldId="269"/>
            <ac:spMk id="5" creationId="{C95E4DA5-67C5-AB3E-7405-8E707EF59E49}"/>
          </ac:spMkLst>
        </pc:spChg>
        <pc:spChg chg="del mod ord">
          <ac:chgData name="02050974" userId="92b56a06-c511-4090-b337-708af1788fc0" providerId="ADAL" clId="{4EE2669B-ECF4-4829-8FA0-2E4DAEC5B2C8}" dt="2022-12-13T00:16:48.851" v="273" actId="700"/>
          <ac:spMkLst>
            <pc:docMk/>
            <pc:sldMk cId="822965873" sldId="269"/>
            <ac:spMk id="6" creationId="{42842E6C-A552-DD1C-CD28-4C69C0F082C3}"/>
          </ac:spMkLst>
        </pc:spChg>
        <pc:spChg chg="add mod ord">
          <ac:chgData name="02050974" userId="92b56a06-c511-4090-b337-708af1788fc0" providerId="ADAL" clId="{4EE2669B-ECF4-4829-8FA0-2E4DAEC5B2C8}" dt="2022-12-13T00:18:10.019" v="428" actId="20577"/>
          <ac:spMkLst>
            <pc:docMk/>
            <pc:sldMk cId="822965873" sldId="269"/>
            <ac:spMk id="7" creationId="{D5BBDF57-FDC9-467E-014B-861EF258EB60}"/>
          </ac:spMkLst>
        </pc:spChg>
        <pc:spChg chg="add del mod ord">
          <ac:chgData name="02050974" userId="92b56a06-c511-4090-b337-708af1788fc0" providerId="ADAL" clId="{4EE2669B-ECF4-4829-8FA0-2E4DAEC5B2C8}" dt="2022-12-13T00:16:57.225" v="274"/>
          <ac:spMkLst>
            <pc:docMk/>
            <pc:sldMk cId="822965873" sldId="269"/>
            <ac:spMk id="8" creationId="{A649E137-8EFB-3844-8852-42A2D51D5EE3}"/>
          </ac:spMkLst>
        </pc:spChg>
        <pc:spChg chg="add del">
          <ac:chgData name="02050974" userId="92b56a06-c511-4090-b337-708af1788fc0" providerId="ADAL" clId="{4EE2669B-ECF4-4829-8FA0-2E4DAEC5B2C8}" dt="2022-12-13T00:17:24.105" v="285" actId="26606"/>
          <ac:spMkLst>
            <pc:docMk/>
            <pc:sldMk cId="822965873" sldId="269"/>
            <ac:spMk id="13" creationId="{989BE678-777B-482A-A616-FEDC47B162E5}"/>
          </ac:spMkLst>
        </pc:spChg>
        <pc:spChg chg="add del">
          <ac:chgData name="02050974" userId="92b56a06-c511-4090-b337-708af1788fc0" providerId="ADAL" clId="{4EE2669B-ECF4-4829-8FA0-2E4DAEC5B2C8}" dt="2022-12-13T00:17:08.361" v="280" actId="26606"/>
          <ac:spMkLst>
            <pc:docMk/>
            <pc:sldMk cId="822965873" sldId="269"/>
            <ac:spMk id="18" creationId="{4AC0CD9D-7610-4620-93B4-798CCD9AB581}"/>
          </ac:spMkLst>
        </pc:spChg>
        <pc:spChg chg="add del">
          <ac:chgData name="02050974" userId="92b56a06-c511-4090-b337-708af1788fc0" providerId="ADAL" clId="{4EE2669B-ECF4-4829-8FA0-2E4DAEC5B2C8}" dt="2022-12-13T00:17:24.105" v="285" actId="26606"/>
          <ac:spMkLst>
            <pc:docMk/>
            <pc:sldMk cId="822965873" sldId="269"/>
            <ac:spMk id="19" creationId="{D28BE0C3-2102-4820-B88B-A448B1840D14}"/>
          </ac:spMkLst>
        </pc:spChg>
        <pc:spChg chg="add del">
          <ac:chgData name="02050974" userId="92b56a06-c511-4090-b337-708af1788fc0" providerId="ADAL" clId="{4EE2669B-ECF4-4829-8FA0-2E4DAEC5B2C8}" dt="2022-12-13T00:17:24.105" v="285" actId="26606"/>
          <ac:spMkLst>
            <pc:docMk/>
            <pc:sldMk cId="822965873" sldId="269"/>
            <ac:spMk id="21" creationId="{A93A089E-0A16-452C-B341-0F769780D262}"/>
          </ac:spMkLst>
        </pc:spChg>
        <pc:spChg chg="add del">
          <ac:chgData name="02050974" userId="92b56a06-c511-4090-b337-708af1788fc0" providerId="ADAL" clId="{4EE2669B-ECF4-4829-8FA0-2E4DAEC5B2C8}" dt="2022-12-13T00:17:08.361" v="280" actId="26606"/>
          <ac:spMkLst>
            <pc:docMk/>
            <pc:sldMk cId="822965873" sldId="269"/>
            <ac:spMk id="24" creationId="{DE4D62F9-188E-4530-84C2-24BDEE4BEB82}"/>
          </ac:spMkLst>
        </pc:spChg>
        <pc:spChg chg="add del">
          <ac:chgData name="02050974" userId="92b56a06-c511-4090-b337-708af1788fc0" providerId="ADAL" clId="{4EE2669B-ECF4-4829-8FA0-2E4DAEC5B2C8}" dt="2022-12-13T00:17:08.361" v="280" actId="26606"/>
          <ac:spMkLst>
            <pc:docMk/>
            <pc:sldMk cId="822965873" sldId="269"/>
            <ac:spMk id="26" creationId="{EE4E366E-272A-409E-840F-9A6A64A9E3FF}"/>
          </ac:spMkLst>
        </pc:spChg>
        <pc:spChg chg="add del">
          <ac:chgData name="02050974" userId="92b56a06-c511-4090-b337-708af1788fc0" providerId="ADAL" clId="{4EE2669B-ECF4-4829-8FA0-2E4DAEC5B2C8}" dt="2022-12-13T00:17:27.097" v="287" actId="26606"/>
          <ac:spMkLst>
            <pc:docMk/>
            <pc:sldMk cId="822965873" sldId="269"/>
            <ac:spMk id="27" creationId="{4AC0CD9D-7610-4620-93B4-798CCD9AB581}"/>
          </ac:spMkLst>
        </pc:spChg>
        <pc:spChg chg="add del">
          <ac:chgData name="02050974" userId="92b56a06-c511-4090-b337-708af1788fc0" providerId="ADAL" clId="{4EE2669B-ECF4-4829-8FA0-2E4DAEC5B2C8}" dt="2022-12-13T00:17:08.361" v="280" actId="26606"/>
          <ac:spMkLst>
            <pc:docMk/>
            <pc:sldMk cId="822965873" sldId="269"/>
            <ac:spMk id="28" creationId="{A721560C-E4AB-4287-A29C-3F6916794CB9}"/>
          </ac:spMkLst>
        </pc:spChg>
        <pc:spChg chg="add del">
          <ac:chgData name="02050974" userId="92b56a06-c511-4090-b337-708af1788fc0" providerId="ADAL" clId="{4EE2669B-ECF4-4829-8FA0-2E4DAEC5B2C8}" dt="2022-12-13T00:17:08.361" v="280" actId="26606"/>
          <ac:spMkLst>
            <pc:docMk/>
            <pc:sldMk cId="822965873" sldId="269"/>
            <ac:spMk id="30" creationId="{DF6CFF07-D953-4F9C-9A0E-E0A6AACB6158}"/>
          </ac:spMkLst>
        </pc:spChg>
        <pc:spChg chg="add del">
          <ac:chgData name="02050974" userId="92b56a06-c511-4090-b337-708af1788fc0" providerId="ADAL" clId="{4EE2669B-ECF4-4829-8FA0-2E4DAEC5B2C8}" dt="2022-12-13T00:17:08.361" v="280" actId="26606"/>
          <ac:spMkLst>
            <pc:docMk/>
            <pc:sldMk cId="822965873" sldId="269"/>
            <ac:spMk id="32" creationId="{DAA4FEEE-0B5F-41BF-825D-60F9FB089568}"/>
          </ac:spMkLst>
        </pc:spChg>
        <pc:spChg chg="add del">
          <ac:chgData name="02050974" userId="92b56a06-c511-4090-b337-708af1788fc0" providerId="ADAL" clId="{4EE2669B-ECF4-4829-8FA0-2E4DAEC5B2C8}" dt="2022-12-13T00:17:27.097" v="287" actId="26606"/>
          <ac:spMkLst>
            <pc:docMk/>
            <pc:sldMk cId="822965873" sldId="269"/>
            <ac:spMk id="33" creationId="{DE4D62F9-188E-4530-84C2-24BDEE4BEB82}"/>
          </ac:spMkLst>
        </pc:spChg>
        <pc:spChg chg="add del">
          <ac:chgData name="02050974" userId="92b56a06-c511-4090-b337-708af1788fc0" providerId="ADAL" clId="{4EE2669B-ECF4-4829-8FA0-2E4DAEC5B2C8}" dt="2022-12-13T00:17:10.556" v="282" actId="26606"/>
          <ac:spMkLst>
            <pc:docMk/>
            <pc:sldMk cId="822965873" sldId="269"/>
            <ac:spMk id="36" creationId="{989BE678-777B-482A-A616-FEDC47B162E5}"/>
          </ac:spMkLst>
        </pc:spChg>
        <pc:spChg chg="add del">
          <ac:chgData name="02050974" userId="92b56a06-c511-4090-b337-708af1788fc0" providerId="ADAL" clId="{4EE2669B-ECF4-4829-8FA0-2E4DAEC5B2C8}" dt="2022-12-13T00:17:10.556" v="282" actId="26606"/>
          <ac:spMkLst>
            <pc:docMk/>
            <pc:sldMk cId="822965873" sldId="269"/>
            <ac:spMk id="39" creationId="{D28BE0C3-2102-4820-B88B-A448B1840D14}"/>
          </ac:spMkLst>
        </pc:spChg>
        <pc:spChg chg="add del">
          <ac:chgData name="02050974" userId="92b56a06-c511-4090-b337-708af1788fc0" providerId="ADAL" clId="{4EE2669B-ECF4-4829-8FA0-2E4DAEC5B2C8}" dt="2022-12-13T00:17:10.556" v="282" actId="26606"/>
          <ac:spMkLst>
            <pc:docMk/>
            <pc:sldMk cId="822965873" sldId="269"/>
            <ac:spMk id="40" creationId="{8D489E29-742E-4D34-AB08-CE3217805B81}"/>
          </ac:spMkLst>
        </pc:spChg>
        <pc:spChg chg="add">
          <ac:chgData name="02050974" userId="92b56a06-c511-4090-b337-708af1788fc0" providerId="ADAL" clId="{4EE2669B-ECF4-4829-8FA0-2E4DAEC5B2C8}" dt="2022-12-13T00:17:27.885" v="288" actId="26606"/>
          <ac:spMkLst>
            <pc:docMk/>
            <pc:sldMk cId="822965873" sldId="269"/>
            <ac:spMk id="43" creationId="{4AC0CD9D-7610-4620-93B4-798CCD9AB581}"/>
          </ac:spMkLst>
        </pc:spChg>
        <pc:spChg chg="add">
          <ac:chgData name="02050974" userId="92b56a06-c511-4090-b337-708af1788fc0" providerId="ADAL" clId="{4EE2669B-ECF4-4829-8FA0-2E4DAEC5B2C8}" dt="2022-12-13T00:17:27.885" v="288" actId="26606"/>
          <ac:spMkLst>
            <pc:docMk/>
            <pc:sldMk cId="822965873" sldId="269"/>
            <ac:spMk id="46" creationId="{DE4D62F9-188E-4530-84C2-24BDEE4BEB82}"/>
          </ac:spMkLst>
        </pc:spChg>
        <pc:picChg chg="add mod ord">
          <ac:chgData name="02050974" userId="92b56a06-c511-4090-b337-708af1788fc0" providerId="ADAL" clId="{4EE2669B-ECF4-4829-8FA0-2E4DAEC5B2C8}" dt="2022-12-13T00:17:27.885" v="288" actId="26606"/>
          <ac:picMkLst>
            <pc:docMk/>
            <pc:sldMk cId="822965873" sldId="269"/>
            <ac:picMk id="9" creationId="{286A2A36-3FA7-BFC5-B8CE-122FDC659664}"/>
          </ac:picMkLst>
        </pc:picChg>
        <pc:picChg chg="add del">
          <ac:chgData name="02050974" userId="92b56a06-c511-4090-b337-708af1788fc0" providerId="ADAL" clId="{4EE2669B-ECF4-4829-8FA0-2E4DAEC5B2C8}" dt="2022-12-13T00:17:24.105" v="285" actId="26606"/>
          <ac:picMkLst>
            <pc:docMk/>
            <pc:sldMk cId="822965873" sldId="269"/>
            <ac:picMk id="11" creationId="{DF19BAF3-7E20-4B9D-B544-BABAEEA1FA75}"/>
          </ac:picMkLst>
        </pc:picChg>
        <pc:picChg chg="add del">
          <ac:chgData name="02050974" userId="92b56a06-c511-4090-b337-708af1788fc0" providerId="ADAL" clId="{4EE2669B-ECF4-4829-8FA0-2E4DAEC5B2C8}" dt="2022-12-13T00:17:24.105" v="285" actId="26606"/>
          <ac:picMkLst>
            <pc:docMk/>
            <pc:sldMk cId="822965873" sldId="269"/>
            <ac:picMk id="12" creationId="{950648F4-ABCD-4DF0-8641-76CFB2354721}"/>
          </ac:picMkLst>
        </pc:picChg>
        <pc:picChg chg="add del">
          <ac:chgData name="02050974" userId="92b56a06-c511-4090-b337-708af1788fc0" providerId="ADAL" clId="{4EE2669B-ECF4-4829-8FA0-2E4DAEC5B2C8}" dt="2022-12-13T00:17:08.361" v="280" actId="26606"/>
          <ac:picMkLst>
            <pc:docMk/>
            <pc:sldMk cId="822965873" sldId="269"/>
            <ac:picMk id="14" creationId="{41B68C77-138E-4BF7-A276-BD0C78A4219F}"/>
          </ac:picMkLst>
        </pc:picChg>
        <pc:picChg chg="add del">
          <ac:chgData name="02050974" userId="92b56a06-c511-4090-b337-708af1788fc0" providerId="ADAL" clId="{4EE2669B-ECF4-4829-8FA0-2E4DAEC5B2C8}" dt="2022-12-13T00:17:24.105" v="285" actId="26606"/>
          <ac:picMkLst>
            <pc:docMk/>
            <pc:sldMk cId="822965873" sldId="269"/>
            <ac:picMk id="15" creationId="{CF1EB4BD-9C7E-4AA3-9681-C7EB0DA6250B}"/>
          </ac:picMkLst>
        </pc:picChg>
        <pc:picChg chg="add del">
          <ac:chgData name="02050974" userId="92b56a06-c511-4090-b337-708af1788fc0" providerId="ADAL" clId="{4EE2669B-ECF4-4829-8FA0-2E4DAEC5B2C8}" dt="2022-12-13T00:17:08.361" v="280" actId="26606"/>
          <ac:picMkLst>
            <pc:docMk/>
            <pc:sldMk cId="822965873" sldId="269"/>
            <ac:picMk id="16" creationId="{7C268552-D473-46ED-B1B8-422042C4DEF1}"/>
          </ac:picMkLst>
        </pc:picChg>
        <pc:picChg chg="add del">
          <ac:chgData name="02050974" userId="92b56a06-c511-4090-b337-708af1788fc0" providerId="ADAL" clId="{4EE2669B-ECF4-4829-8FA0-2E4DAEC5B2C8}" dt="2022-12-13T00:17:24.105" v="285" actId="26606"/>
          <ac:picMkLst>
            <pc:docMk/>
            <pc:sldMk cId="822965873" sldId="269"/>
            <ac:picMk id="17" creationId="{94AAE3AA-3759-4D28-B0EF-575F25A5146C}"/>
          </ac:picMkLst>
        </pc:picChg>
        <pc:picChg chg="add del">
          <ac:chgData name="02050974" userId="92b56a06-c511-4090-b337-708af1788fc0" providerId="ADAL" clId="{4EE2669B-ECF4-4829-8FA0-2E4DAEC5B2C8}" dt="2022-12-13T00:17:08.361" v="280" actId="26606"/>
          <ac:picMkLst>
            <pc:docMk/>
            <pc:sldMk cId="822965873" sldId="269"/>
            <ac:picMk id="20" creationId="{B9238B3E-24AA-439A-B527-6C5DF6D72145}"/>
          </ac:picMkLst>
        </pc:picChg>
        <pc:picChg chg="add del">
          <ac:chgData name="02050974" userId="92b56a06-c511-4090-b337-708af1788fc0" providerId="ADAL" clId="{4EE2669B-ECF4-4829-8FA0-2E4DAEC5B2C8}" dt="2022-12-13T00:17:08.361" v="280" actId="26606"/>
          <ac:picMkLst>
            <pc:docMk/>
            <pc:sldMk cId="822965873" sldId="269"/>
            <ac:picMk id="22" creationId="{69F01145-BEA3-4CBF-AA21-10077B948CA8}"/>
          </ac:picMkLst>
        </pc:picChg>
        <pc:picChg chg="add del">
          <ac:chgData name="02050974" userId="92b56a06-c511-4090-b337-708af1788fc0" providerId="ADAL" clId="{4EE2669B-ECF4-4829-8FA0-2E4DAEC5B2C8}" dt="2022-12-13T00:17:27.097" v="287" actId="26606"/>
          <ac:picMkLst>
            <pc:docMk/>
            <pc:sldMk cId="822965873" sldId="269"/>
            <ac:picMk id="23" creationId="{41B68C77-138E-4BF7-A276-BD0C78A4219F}"/>
          </ac:picMkLst>
        </pc:picChg>
        <pc:picChg chg="add del">
          <ac:chgData name="02050974" userId="92b56a06-c511-4090-b337-708af1788fc0" providerId="ADAL" clId="{4EE2669B-ECF4-4829-8FA0-2E4DAEC5B2C8}" dt="2022-12-13T00:17:27.097" v="287" actId="26606"/>
          <ac:picMkLst>
            <pc:docMk/>
            <pc:sldMk cId="822965873" sldId="269"/>
            <ac:picMk id="25" creationId="{7C268552-D473-46ED-B1B8-422042C4DEF1}"/>
          </ac:picMkLst>
        </pc:picChg>
        <pc:picChg chg="add del">
          <ac:chgData name="02050974" userId="92b56a06-c511-4090-b337-708af1788fc0" providerId="ADAL" clId="{4EE2669B-ECF4-4829-8FA0-2E4DAEC5B2C8}" dt="2022-12-13T00:17:27.097" v="287" actId="26606"/>
          <ac:picMkLst>
            <pc:docMk/>
            <pc:sldMk cId="822965873" sldId="269"/>
            <ac:picMk id="29" creationId="{B9238B3E-24AA-439A-B527-6C5DF6D72145}"/>
          </ac:picMkLst>
        </pc:picChg>
        <pc:picChg chg="add del">
          <ac:chgData name="02050974" userId="92b56a06-c511-4090-b337-708af1788fc0" providerId="ADAL" clId="{4EE2669B-ECF4-4829-8FA0-2E4DAEC5B2C8}" dt="2022-12-13T00:17:27.097" v="287" actId="26606"/>
          <ac:picMkLst>
            <pc:docMk/>
            <pc:sldMk cId="822965873" sldId="269"/>
            <ac:picMk id="31" creationId="{69F01145-BEA3-4CBF-AA21-10077B948CA8}"/>
          </ac:picMkLst>
        </pc:picChg>
        <pc:picChg chg="add del">
          <ac:chgData name="02050974" userId="92b56a06-c511-4090-b337-708af1788fc0" providerId="ADAL" clId="{4EE2669B-ECF4-4829-8FA0-2E4DAEC5B2C8}" dt="2022-12-13T00:17:10.556" v="282" actId="26606"/>
          <ac:picMkLst>
            <pc:docMk/>
            <pc:sldMk cId="822965873" sldId="269"/>
            <ac:picMk id="34" creationId="{DF19BAF3-7E20-4B9D-B544-BABAEEA1FA75}"/>
          </ac:picMkLst>
        </pc:picChg>
        <pc:picChg chg="add del">
          <ac:chgData name="02050974" userId="92b56a06-c511-4090-b337-708af1788fc0" providerId="ADAL" clId="{4EE2669B-ECF4-4829-8FA0-2E4DAEC5B2C8}" dt="2022-12-13T00:17:10.556" v="282" actId="26606"/>
          <ac:picMkLst>
            <pc:docMk/>
            <pc:sldMk cId="822965873" sldId="269"/>
            <ac:picMk id="35" creationId="{950648F4-ABCD-4DF0-8641-76CFB2354721}"/>
          </ac:picMkLst>
        </pc:picChg>
        <pc:picChg chg="add del">
          <ac:chgData name="02050974" userId="92b56a06-c511-4090-b337-708af1788fc0" providerId="ADAL" clId="{4EE2669B-ECF4-4829-8FA0-2E4DAEC5B2C8}" dt="2022-12-13T00:17:10.556" v="282" actId="26606"/>
          <ac:picMkLst>
            <pc:docMk/>
            <pc:sldMk cId="822965873" sldId="269"/>
            <ac:picMk id="37" creationId="{CF1EB4BD-9C7E-4AA3-9681-C7EB0DA6250B}"/>
          </ac:picMkLst>
        </pc:picChg>
        <pc:picChg chg="add del">
          <ac:chgData name="02050974" userId="92b56a06-c511-4090-b337-708af1788fc0" providerId="ADAL" clId="{4EE2669B-ECF4-4829-8FA0-2E4DAEC5B2C8}" dt="2022-12-13T00:17:10.556" v="282" actId="26606"/>
          <ac:picMkLst>
            <pc:docMk/>
            <pc:sldMk cId="822965873" sldId="269"/>
            <ac:picMk id="38" creationId="{94AAE3AA-3759-4D28-B0EF-575F25A5146C}"/>
          </ac:picMkLst>
        </pc:picChg>
        <pc:picChg chg="add">
          <ac:chgData name="02050974" userId="92b56a06-c511-4090-b337-708af1788fc0" providerId="ADAL" clId="{4EE2669B-ECF4-4829-8FA0-2E4DAEC5B2C8}" dt="2022-12-13T00:17:27.885" v="288" actId="26606"/>
          <ac:picMkLst>
            <pc:docMk/>
            <pc:sldMk cId="822965873" sldId="269"/>
            <ac:picMk id="41" creationId="{41B68C77-138E-4BF7-A276-BD0C78A4219F}"/>
          </ac:picMkLst>
        </pc:picChg>
        <pc:picChg chg="add">
          <ac:chgData name="02050974" userId="92b56a06-c511-4090-b337-708af1788fc0" providerId="ADAL" clId="{4EE2669B-ECF4-4829-8FA0-2E4DAEC5B2C8}" dt="2022-12-13T00:17:27.885" v="288" actId="26606"/>
          <ac:picMkLst>
            <pc:docMk/>
            <pc:sldMk cId="822965873" sldId="269"/>
            <ac:picMk id="42" creationId="{7C268552-D473-46ED-B1B8-422042C4DEF1}"/>
          </ac:picMkLst>
        </pc:picChg>
        <pc:picChg chg="add">
          <ac:chgData name="02050974" userId="92b56a06-c511-4090-b337-708af1788fc0" providerId="ADAL" clId="{4EE2669B-ECF4-4829-8FA0-2E4DAEC5B2C8}" dt="2022-12-13T00:17:27.885" v="288" actId="26606"/>
          <ac:picMkLst>
            <pc:docMk/>
            <pc:sldMk cId="822965873" sldId="269"/>
            <ac:picMk id="44" creationId="{B9238B3E-24AA-439A-B527-6C5DF6D72145}"/>
          </ac:picMkLst>
        </pc:picChg>
        <pc:picChg chg="add">
          <ac:chgData name="02050974" userId="92b56a06-c511-4090-b337-708af1788fc0" providerId="ADAL" clId="{4EE2669B-ECF4-4829-8FA0-2E4DAEC5B2C8}" dt="2022-12-13T00:17:27.885" v="288" actId="26606"/>
          <ac:picMkLst>
            <pc:docMk/>
            <pc:sldMk cId="822965873" sldId="269"/>
            <ac:picMk id="45" creationId="{69F01145-BEA3-4CBF-AA21-10077B948CA8}"/>
          </ac:picMkLst>
        </pc:picChg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822965873" sldId="269"/>
            <ac:picMk id="47" creationId="{7A0488B4-3D18-E9AD-0956-D2BA025BE48A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822965873" sldId="269"/>
            <ac:picMk id="48" creationId="{93BE5DF8-31CD-1821-3827-17076878AFFF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822965873" sldId="269"/>
            <ac:picMk id="49" creationId="{5FBA784F-38F1-CB4F-3212-7B4BD097742E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822965873" sldId="269"/>
            <ac:picMk id="50" creationId="{4BD79315-A8CD-0E1A-F0C9-C94A0E5DE6E3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822965873" sldId="269"/>
            <ac:picMk id="51" creationId="{D15403AF-5B24-FEE0-5E10-FB3354A968B0}"/>
          </ac:picMkLst>
        </pc:picChg>
      </pc:sldChg>
      <pc:sldChg chg="addSp delSp modSp new mod ord modTransition modClrScheme modAnim chgLayout">
        <pc:chgData name="02050974" userId="92b56a06-c511-4090-b337-708af1788fc0" providerId="ADAL" clId="{4EE2669B-ECF4-4829-8FA0-2E4DAEC5B2C8}" dt="2022-12-13T00:37:15.464" v="668"/>
        <pc:sldMkLst>
          <pc:docMk/>
          <pc:sldMk cId="731762002" sldId="270"/>
        </pc:sldMkLst>
        <pc:spChg chg="mod ord">
          <ac:chgData name="02050974" userId="92b56a06-c511-4090-b337-708af1788fc0" providerId="ADAL" clId="{4EE2669B-ECF4-4829-8FA0-2E4DAEC5B2C8}" dt="2022-12-13T00:24:25.779" v="611" actId="700"/>
          <ac:spMkLst>
            <pc:docMk/>
            <pc:sldMk cId="731762002" sldId="270"/>
            <ac:spMk id="2" creationId="{77EADD69-0B8D-88F9-2897-0CDF77FDCC31}"/>
          </ac:spMkLst>
        </pc:spChg>
        <pc:spChg chg="del">
          <ac:chgData name="02050974" userId="92b56a06-c511-4090-b337-708af1788fc0" providerId="ADAL" clId="{4EE2669B-ECF4-4829-8FA0-2E4DAEC5B2C8}" dt="2022-12-13T00:24:25.779" v="611" actId="700"/>
          <ac:spMkLst>
            <pc:docMk/>
            <pc:sldMk cId="731762002" sldId="270"/>
            <ac:spMk id="3" creationId="{089579E1-C673-60A4-92C4-00B90BC2C23A}"/>
          </ac:spMkLst>
        </pc:spChg>
        <pc:spChg chg="del mod ord">
          <ac:chgData name="02050974" userId="92b56a06-c511-4090-b337-708af1788fc0" providerId="ADAL" clId="{4EE2669B-ECF4-4829-8FA0-2E4DAEC5B2C8}" dt="2022-12-13T00:24:25.779" v="611" actId="700"/>
          <ac:spMkLst>
            <pc:docMk/>
            <pc:sldMk cId="731762002" sldId="270"/>
            <ac:spMk id="4" creationId="{20B6C339-27ED-C332-81E4-FD4E067EF384}"/>
          </ac:spMkLst>
        </pc:spChg>
        <pc:spChg chg="del">
          <ac:chgData name="02050974" userId="92b56a06-c511-4090-b337-708af1788fc0" providerId="ADAL" clId="{4EE2669B-ECF4-4829-8FA0-2E4DAEC5B2C8}" dt="2022-12-13T00:24:25.779" v="611" actId="700"/>
          <ac:spMkLst>
            <pc:docMk/>
            <pc:sldMk cId="731762002" sldId="270"/>
            <ac:spMk id="5" creationId="{81C6843F-5201-A164-5D71-3D3961737E6A}"/>
          </ac:spMkLst>
        </pc:spChg>
        <pc:spChg chg="del">
          <ac:chgData name="02050974" userId="92b56a06-c511-4090-b337-708af1788fc0" providerId="ADAL" clId="{4EE2669B-ECF4-4829-8FA0-2E4DAEC5B2C8}" dt="2022-12-13T00:24:25.779" v="611" actId="700"/>
          <ac:spMkLst>
            <pc:docMk/>
            <pc:sldMk cId="731762002" sldId="270"/>
            <ac:spMk id="6" creationId="{4D6AEEE4-2168-F285-8080-EDCD894FE395}"/>
          </ac:spMkLst>
        </pc:spChg>
        <pc:spChg chg="add del mod ord">
          <ac:chgData name="02050974" userId="92b56a06-c511-4090-b337-708af1788fc0" providerId="ADAL" clId="{4EE2669B-ECF4-4829-8FA0-2E4DAEC5B2C8}" dt="2022-12-13T00:24:33.961" v="612"/>
          <ac:spMkLst>
            <pc:docMk/>
            <pc:sldMk cId="731762002" sldId="270"/>
            <ac:spMk id="7" creationId="{540C8E8A-49FE-FE54-3CB0-3DBA939502A7}"/>
          </ac:spMkLst>
        </pc:spChg>
        <pc:picChg chg="add mod">
          <ac:chgData name="02050974" userId="92b56a06-c511-4090-b337-708af1788fc0" providerId="ADAL" clId="{4EE2669B-ECF4-4829-8FA0-2E4DAEC5B2C8}" dt="2022-12-13T00:24:33.961" v="612"/>
          <ac:picMkLst>
            <pc:docMk/>
            <pc:sldMk cId="731762002" sldId="270"/>
            <ac:picMk id="8" creationId="{7504A523-4831-0D84-6BD1-2434D398FC41}"/>
          </ac:picMkLst>
        </pc:picChg>
        <pc:picChg chg="add del mod">
          <ac:chgData name="02050974" userId="92b56a06-c511-4090-b337-708af1788fc0" providerId="ADAL" clId="{4EE2669B-ECF4-4829-8FA0-2E4DAEC5B2C8}" dt="2022-12-13T00:28:29.740" v="632"/>
          <ac:picMkLst>
            <pc:docMk/>
            <pc:sldMk cId="731762002" sldId="270"/>
            <ac:picMk id="10" creationId="{12933ACC-FD04-A4BE-DD73-A1749D5A749B}"/>
          </ac:picMkLst>
        </pc:picChg>
        <pc:picChg chg="add del mod">
          <ac:chgData name="02050974" userId="92b56a06-c511-4090-b337-708af1788fc0" providerId="ADAL" clId="{4EE2669B-ECF4-4829-8FA0-2E4DAEC5B2C8}" dt="2022-12-13T00:31:24.764" v="633"/>
          <ac:picMkLst>
            <pc:docMk/>
            <pc:sldMk cId="731762002" sldId="270"/>
            <ac:picMk id="11" creationId="{A5A7124E-4C0E-8276-08E1-1E00F2B505CC}"/>
          </ac:picMkLst>
        </pc:picChg>
        <pc:picChg chg="add del mod">
          <ac:chgData name="02050974" userId="92b56a06-c511-4090-b337-708af1788fc0" providerId="ADAL" clId="{4EE2669B-ECF4-4829-8FA0-2E4DAEC5B2C8}" dt="2022-12-13T00:31:43.203" v="648"/>
          <ac:picMkLst>
            <pc:docMk/>
            <pc:sldMk cId="731762002" sldId="270"/>
            <ac:picMk id="12" creationId="{A17202EF-D1A6-30BA-BE91-142A8DC9BB9D}"/>
          </ac:picMkLst>
        </pc:picChg>
        <pc:picChg chg="add del mod ord">
          <ac:chgData name="02050974" userId="92b56a06-c511-4090-b337-708af1788fc0" providerId="ADAL" clId="{4EE2669B-ECF4-4829-8FA0-2E4DAEC5B2C8}" dt="2022-12-13T00:37:15.464" v="668"/>
          <ac:picMkLst>
            <pc:docMk/>
            <pc:sldMk cId="731762002" sldId="270"/>
            <ac:picMk id="13" creationId="{BC778485-76F2-AD02-9F62-BAFE606C2C27}"/>
          </ac:picMkLst>
        </pc:picChg>
        <pc:picChg chg="add mod">
          <ac:chgData name="02050974" userId="92b56a06-c511-4090-b337-708af1788fc0" providerId="ADAL" clId="{4EE2669B-ECF4-4829-8FA0-2E4DAEC5B2C8}" dt="2022-12-13T00:37:15.464" v="668"/>
          <ac:picMkLst>
            <pc:docMk/>
            <pc:sldMk cId="731762002" sldId="270"/>
            <ac:picMk id="14" creationId="{798870FD-BEDE-1000-335D-3007EEEF7F2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D7308-242E-4C78-825A-126656A986F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7054952-E761-41E8-B54D-E18CCEDBE802}">
      <dgm:prSet phldrT="[文字]"/>
      <dgm:spPr/>
      <dgm:t>
        <a:bodyPr/>
        <a:lstStyle/>
        <a:p>
          <a:r>
            <a:rPr lang="zh-TW" altLang="en-US" dirty="0"/>
            <a:t>下載影像</a:t>
          </a:r>
        </a:p>
      </dgm:t>
    </dgm:pt>
    <dgm:pt modelId="{F02F7C51-B10F-4C8E-B7A2-7416AE27C11A}" type="parTrans" cxnId="{C0349779-7B5E-41F7-9A71-8BF63C11EE85}">
      <dgm:prSet/>
      <dgm:spPr/>
      <dgm:t>
        <a:bodyPr/>
        <a:lstStyle/>
        <a:p>
          <a:endParaRPr lang="zh-TW" altLang="en-US"/>
        </a:p>
      </dgm:t>
    </dgm:pt>
    <dgm:pt modelId="{B4FC252E-D54E-475C-B95A-4A0ECDCF120E}" type="sibTrans" cxnId="{C0349779-7B5E-41F7-9A71-8BF63C11EE85}">
      <dgm:prSet/>
      <dgm:spPr/>
      <dgm:t>
        <a:bodyPr/>
        <a:lstStyle/>
        <a:p>
          <a:endParaRPr lang="zh-TW" altLang="en-US"/>
        </a:p>
      </dgm:t>
    </dgm:pt>
    <dgm:pt modelId="{B0F8D526-E032-4AC7-9DA6-1C4B49847057}">
      <dgm:prSet phldrT="[文字]"/>
      <dgm:spPr/>
      <dgm:t>
        <a:bodyPr/>
        <a:lstStyle/>
        <a:p>
          <a:r>
            <a:rPr lang="zh-TW" altLang="en-US" dirty="0"/>
            <a:t>動態偵測</a:t>
          </a:r>
        </a:p>
      </dgm:t>
    </dgm:pt>
    <dgm:pt modelId="{D673DA45-39A3-4B31-A296-9FEABB41FF68}" type="parTrans" cxnId="{608C391B-CA69-4235-ABC9-11CC0E10190C}">
      <dgm:prSet/>
      <dgm:spPr/>
      <dgm:t>
        <a:bodyPr/>
        <a:lstStyle/>
        <a:p>
          <a:endParaRPr lang="zh-TW" altLang="en-US"/>
        </a:p>
      </dgm:t>
    </dgm:pt>
    <dgm:pt modelId="{1D5E5FA9-5C4C-41BF-B4A2-3FC93F758187}" type="sibTrans" cxnId="{608C391B-CA69-4235-ABC9-11CC0E10190C}">
      <dgm:prSet/>
      <dgm:spPr/>
      <dgm:t>
        <a:bodyPr/>
        <a:lstStyle/>
        <a:p>
          <a:endParaRPr lang="zh-TW" altLang="en-US"/>
        </a:p>
      </dgm:t>
    </dgm:pt>
    <dgm:pt modelId="{304D6AD7-1217-47D3-ADF9-50B14C65B86C}">
      <dgm:prSet phldrT="[文字]"/>
      <dgm:spPr/>
      <dgm:t>
        <a:bodyPr/>
        <a:lstStyle/>
        <a:p>
          <a:r>
            <a:rPr lang="zh-TW" altLang="en-US" dirty="0"/>
            <a:t>雜訊抑制</a:t>
          </a:r>
        </a:p>
      </dgm:t>
    </dgm:pt>
    <dgm:pt modelId="{3D5959F9-93E2-4D05-9D65-E5465EC93AC8}" type="parTrans" cxnId="{766546FF-4BA0-4530-BE2C-4DBBD75BEFCF}">
      <dgm:prSet/>
      <dgm:spPr/>
      <dgm:t>
        <a:bodyPr/>
        <a:lstStyle/>
        <a:p>
          <a:endParaRPr lang="zh-TW" altLang="en-US"/>
        </a:p>
      </dgm:t>
    </dgm:pt>
    <dgm:pt modelId="{3BD93E0C-DA63-4D33-9FCF-B12F54E26A49}" type="sibTrans" cxnId="{766546FF-4BA0-4530-BE2C-4DBBD75BEFCF}">
      <dgm:prSet/>
      <dgm:spPr/>
      <dgm:t>
        <a:bodyPr/>
        <a:lstStyle/>
        <a:p>
          <a:endParaRPr lang="zh-TW" altLang="en-US"/>
        </a:p>
      </dgm:t>
    </dgm:pt>
    <dgm:pt modelId="{9754CCFD-5F31-413E-94F2-0F7098EC47F0}">
      <dgm:prSet phldrT="[文字]"/>
      <dgm:spPr/>
      <dgm:t>
        <a:bodyPr/>
        <a:lstStyle/>
        <a:p>
          <a:r>
            <a:rPr lang="zh-TW" altLang="en-US" dirty="0"/>
            <a:t>車道辨識</a:t>
          </a:r>
        </a:p>
      </dgm:t>
    </dgm:pt>
    <dgm:pt modelId="{1A24A001-599D-45BB-AAE8-306D54E5FB4C}" type="parTrans" cxnId="{82370543-E42A-49A3-85DB-E4DA049EE5D7}">
      <dgm:prSet/>
      <dgm:spPr/>
      <dgm:t>
        <a:bodyPr/>
        <a:lstStyle/>
        <a:p>
          <a:endParaRPr lang="zh-TW" altLang="en-US"/>
        </a:p>
      </dgm:t>
    </dgm:pt>
    <dgm:pt modelId="{02998DCB-7C94-4BE0-88ED-E929D6626CFA}" type="sibTrans" cxnId="{82370543-E42A-49A3-85DB-E4DA049EE5D7}">
      <dgm:prSet/>
      <dgm:spPr/>
      <dgm:t>
        <a:bodyPr/>
        <a:lstStyle/>
        <a:p>
          <a:endParaRPr lang="zh-TW" altLang="en-US"/>
        </a:p>
      </dgm:t>
    </dgm:pt>
    <dgm:pt modelId="{3DA3939E-08EE-4008-AF5E-8FD302FEA903}">
      <dgm:prSet phldrT="[文字]"/>
      <dgm:spPr/>
      <dgm:t>
        <a:bodyPr/>
        <a:lstStyle/>
        <a:p>
          <a:r>
            <a:rPr lang="zh-TW" altLang="en-US" dirty="0"/>
            <a:t>車距判斷</a:t>
          </a:r>
        </a:p>
      </dgm:t>
    </dgm:pt>
    <dgm:pt modelId="{4C7499CB-9F97-4FF2-BA8E-4CE6BCCD9C00}" type="parTrans" cxnId="{DDCB2B0F-C834-452A-9303-FBB928DE6004}">
      <dgm:prSet/>
      <dgm:spPr/>
      <dgm:t>
        <a:bodyPr/>
        <a:lstStyle/>
        <a:p>
          <a:endParaRPr lang="zh-TW" altLang="en-US"/>
        </a:p>
      </dgm:t>
    </dgm:pt>
    <dgm:pt modelId="{39788C8D-8F8D-449F-995A-BA06FF3774F2}" type="sibTrans" cxnId="{DDCB2B0F-C834-452A-9303-FBB928DE6004}">
      <dgm:prSet/>
      <dgm:spPr/>
      <dgm:t>
        <a:bodyPr/>
        <a:lstStyle/>
        <a:p>
          <a:endParaRPr lang="zh-TW" altLang="en-US"/>
        </a:p>
      </dgm:t>
    </dgm:pt>
    <dgm:pt modelId="{0C0CBDE9-AA4D-428B-A996-ECC6F84CBB72}" type="pres">
      <dgm:prSet presAssocID="{D68D7308-242E-4C78-825A-126656A986F1}" presName="Name0" presStyleCnt="0">
        <dgm:presLayoutVars>
          <dgm:dir/>
          <dgm:resizeHandles val="exact"/>
        </dgm:presLayoutVars>
      </dgm:prSet>
      <dgm:spPr/>
    </dgm:pt>
    <dgm:pt modelId="{9CF6BAF3-BE26-484B-A594-5CD4A75A89E3}" type="pres">
      <dgm:prSet presAssocID="{87054952-E761-41E8-B54D-E18CCEDBE802}" presName="node" presStyleLbl="node1" presStyleIdx="0" presStyleCnt="5">
        <dgm:presLayoutVars>
          <dgm:bulletEnabled val="1"/>
        </dgm:presLayoutVars>
      </dgm:prSet>
      <dgm:spPr/>
    </dgm:pt>
    <dgm:pt modelId="{3F51FB46-188B-436E-9D25-75FF49844CA6}" type="pres">
      <dgm:prSet presAssocID="{B4FC252E-D54E-475C-B95A-4A0ECDCF120E}" presName="sibTrans" presStyleLbl="sibTrans2D1" presStyleIdx="0" presStyleCnt="4"/>
      <dgm:spPr/>
    </dgm:pt>
    <dgm:pt modelId="{47EAA6D2-B332-49E1-893B-649E7FD48E57}" type="pres">
      <dgm:prSet presAssocID="{B4FC252E-D54E-475C-B95A-4A0ECDCF120E}" presName="connectorText" presStyleLbl="sibTrans2D1" presStyleIdx="0" presStyleCnt="4"/>
      <dgm:spPr/>
    </dgm:pt>
    <dgm:pt modelId="{1E5CA03C-EB7B-4475-9710-97C057BFE3F2}" type="pres">
      <dgm:prSet presAssocID="{B0F8D526-E032-4AC7-9DA6-1C4B49847057}" presName="node" presStyleLbl="node1" presStyleIdx="1" presStyleCnt="5">
        <dgm:presLayoutVars>
          <dgm:bulletEnabled val="1"/>
        </dgm:presLayoutVars>
      </dgm:prSet>
      <dgm:spPr/>
    </dgm:pt>
    <dgm:pt modelId="{F6F4C578-9C12-4912-9CEC-3F5E98228F6C}" type="pres">
      <dgm:prSet presAssocID="{1D5E5FA9-5C4C-41BF-B4A2-3FC93F758187}" presName="sibTrans" presStyleLbl="sibTrans2D1" presStyleIdx="1" presStyleCnt="4"/>
      <dgm:spPr/>
    </dgm:pt>
    <dgm:pt modelId="{91B9FF91-A1B1-47C1-92FF-02ADC7D81D50}" type="pres">
      <dgm:prSet presAssocID="{1D5E5FA9-5C4C-41BF-B4A2-3FC93F758187}" presName="connectorText" presStyleLbl="sibTrans2D1" presStyleIdx="1" presStyleCnt="4"/>
      <dgm:spPr/>
    </dgm:pt>
    <dgm:pt modelId="{577FFDB1-43C6-4591-8FAE-133B3B45A3BB}" type="pres">
      <dgm:prSet presAssocID="{304D6AD7-1217-47D3-ADF9-50B14C65B86C}" presName="node" presStyleLbl="node1" presStyleIdx="2" presStyleCnt="5">
        <dgm:presLayoutVars>
          <dgm:bulletEnabled val="1"/>
        </dgm:presLayoutVars>
      </dgm:prSet>
      <dgm:spPr/>
    </dgm:pt>
    <dgm:pt modelId="{F7AB1FDB-86CE-4B6E-86FE-CF7B124E7339}" type="pres">
      <dgm:prSet presAssocID="{3BD93E0C-DA63-4D33-9FCF-B12F54E26A49}" presName="sibTrans" presStyleLbl="sibTrans2D1" presStyleIdx="2" presStyleCnt="4"/>
      <dgm:spPr/>
    </dgm:pt>
    <dgm:pt modelId="{9412BC3A-5F12-4F93-AAF8-D3449D776377}" type="pres">
      <dgm:prSet presAssocID="{3BD93E0C-DA63-4D33-9FCF-B12F54E26A49}" presName="connectorText" presStyleLbl="sibTrans2D1" presStyleIdx="2" presStyleCnt="4"/>
      <dgm:spPr/>
    </dgm:pt>
    <dgm:pt modelId="{0FFC40FE-533B-45F0-AFD4-92BC7B53147B}" type="pres">
      <dgm:prSet presAssocID="{9754CCFD-5F31-413E-94F2-0F7098EC47F0}" presName="node" presStyleLbl="node1" presStyleIdx="3" presStyleCnt="5">
        <dgm:presLayoutVars>
          <dgm:bulletEnabled val="1"/>
        </dgm:presLayoutVars>
      </dgm:prSet>
      <dgm:spPr/>
    </dgm:pt>
    <dgm:pt modelId="{2B69F158-B2B6-4F87-AA2E-44BEF8B9E18B}" type="pres">
      <dgm:prSet presAssocID="{02998DCB-7C94-4BE0-88ED-E929D6626CFA}" presName="sibTrans" presStyleLbl="sibTrans2D1" presStyleIdx="3" presStyleCnt="4"/>
      <dgm:spPr/>
    </dgm:pt>
    <dgm:pt modelId="{8F13F77D-A2DE-4EA9-83E5-3E6B34AC9DC2}" type="pres">
      <dgm:prSet presAssocID="{02998DCB-7C94-4BE0-88ED-E929D6626CFA}" presName="connectorText" presStyleLbl="sibTrans2D1" presStyleIdx="3" presStyleCnt="4"/>
      <dgm:spPr/>
    </dgm:pt>
    <dgm:pt modelId="{669D0971-4D12-4C6E-AB72-3ACEB10C1AA2}" type="pres">
      <dgm:prSet presAssocID="{3DA3939E-08EE-4008-AF5E-8FD302FEA903}" presName="node" presStyleLbl="node1" presStyleIdx="4" presStyleCnt="5">
        <dgm:presLayoutVars>
          <dgm:bulletEnabled val="1"/>
        </dgm:presLayoutVars>
      </dgm:prSet>
      <dgm:spPr/>
    </dgm:pt>
  </dgm:ptLst>
  <dgm:cxnLst>
    <dgm:cxn modelId="{DDCB2B0F-C834-452A-9303-FBB928DE6004}" srcId="{D68D7308-242E-4C78-825A-126656A986F1}" destId="{3DA3939E-08EE-4008-AF5E-8FD302FEA903}" srcOrd="4" destOrd="0" parTransId="{4C7499CB-9F97-4FF2-BA8E-4CE6BCCD9C00}" sibTransId="{39788C8D-8F8D-449F-995A-BA06FF3774F2}"/>
    <dgm:cxn modelId="{0DF3321A-B2D7-427F-A8F9-1D89154DC32A}" type="presOf" srcId="{B4FC252E-D54E-475C-B95A-4A0ECDCF120E}" destId="{47EAA6D2-B332-49E1-893B-649E7FD48E57}" srcOrd="1" destOrd="0" presId="urn:microsoft.com/office/officeart/2005/8/layout/process1"/>
    <dgm:cxn modelId="{608C391B-CA69-4235-ABC9-11CC0E10190C}" srcId="{D68D7308-242E-4C78-825A-126656A986F1}" destId="{B0F8D526-E032-4AC7-9DA6-1C4B49847057}" srcOrd="1" destOrd="0" parTransId="{D673DA45-39A3-4B31-A296-9FEABB41FF68}" sibTransId="{1D5E5FA9-5C4C-41BF-B4A2-3FC93F758187}"/>
    <dgm:cxn modelId="{9DD94035-8009-4C31-AE22-078EB225DD07}" type="presOf" srcId="{3DA3939E-08EE-4008-AF5E-8FD302FEA903}" destId="{669D0971-4D12-4C6E-AB72-3ACEB10C1AA2}" srcOrd="0" destOrd="0" presId="urn:microsoft.com/office/officeart/2005/8/layout/process1"/>
    <dgm:cxn modelId="{82370543-E42A-49A3-85DB-E4DA049EE5D7}" srcId="{D68D7308-242E-4C78-825A-126656A986F1}" destId="{9754CCFD-5F31-413E-94F2-0F7098EC47F0}" srcOrd="3" destOrd="0" parTransId="{1A24A001-599D-45BB-AAE8-306D54E5FB4C}" sibTransId="{02998DCB-7C94-4BE0-88ED-E929D6626CFA}"/>
    <dgm:cxn modelId="{8FA2B865-7D82-405A-A7C5-F0B622A43F34}" type="presOf" srcId="{B0F8D526-E032-4AC7-9DA6-1C4B49847057}" destId="{1E5CA03C-EB7B-4475-9710-97C057BFE3F2}" srcOrd="0" destOrd="0" presId="urn:microsoft.com/office/officeart/2005/8/layout/process1"/>
    <dgm:cxn modelId="{F164386C-99AD-405E-959A-B291D0D93100}" type="presOf" srcId="{1D5E5FA9-5C4C-41BF-B4A2-3FC93F758187}" destId="{91B9FF91-A1B1-47C1-92FF-02ADC7D81D50}" srcOrd="1" destOrd="0" presId="urn:microsoft.com/office/officeart/2005/8/layout/process1"/>
    <dgm:cxn modelId="{E338866E-5EDE-46F7-A138-765C8135C76D}" type="presOf" srcId="{3BD93E0C-DA63-4D33-9FCF-B12F54E26A49}" destId="{F7AB1FDB-86CE-4B6E-86FE-CF7B124E7339}" srcOrd="0" destOrd="0" presId="urn:microsoft.com/office/officeart/2005/8/layout/process1"/>
    <dgm:cxn modelId="{95F7D94F-113E-4C96-BBA5-57D4FAA32670}" type="presOf" srcId="{02998DCB-7C94-4BE0-88ED-E929D6626CFA}" destId="{8F13F77D-A2DE-4EA9-83E5-3E6B34AC9DC2}" srcOrd="1" destOrd="0" presId="urn:microsoft.com/office/officeart/2005/8/layout/process1"/>
    <dgm:cxn modelId="{D4459758-DDAC-4E88-A217-3BAE349FD631}" type="presOf" srcId="{1D5E5FA9-5C4C-41BF-B4A2-3FC93F758187}" destId="{F6F4C578-9C12-4912-9CEC-3F5E98228F6C}" srcOrd="0" destOrd="0" presId="urn:microsoft.com/office/officeart/2005/8/layout/process1"/>
    <dgm:cxn modelId="{C0349779-7B5E-41F7-9A71-8BF63C11EE85}" srcId="{D68D7308-242E-4C78-825A-126656A986F1}" destId="{87054952-E761-41E8-B54D-E18CCEDBE802}" srcOrd="0" destOrd="0" parTransId="{F02F7C51-B10F-4C8E-B7A2-7416AE27C11A}" sibTransId="{B4FC252E-D54E-475C-B95A-4A0ECDCF120E}"/>
    <dgm:cxn modelId="{117E3F9A-0911-4F32-AE3C-B2A6B7AE43A1}" type="presOf" srcId="{304D6AD7-1217-47D3-ADF9-50B14C65B86C}" destId="{577FFDB1-43C6-4591-8FAE-133B3B45A3BB}" srcOrd="0" destOrd="0" presId="urn:microsoft.com/office/officeart/2005/8/layout/process1"/>
    <dgm:cxn modelId="{BC0FD29A-EAEA-4473-B722-133E8DDBB4BA}" type="presOf" srcId="{9754CCFD-5F31-413E-94F2-0F7098EC47F0}" destId="{0FFC40FE-533B-45F0-AFD4-92BC7B53147B}" srcOrd="0" destOrd="0" presId="urn:microsoft.com/office/officeart/2005/8/layout/process1"/>
    <dgm:cxn modelId="{AA5FB6AE-C556-419B-96AC-41215417BF81}" type="presOf" srcId="{D68D7308-242E-4C78-825A-126656A986F1}" destId="{0C0CBDE9-AA4D-428B-A996-ECC6F84CBB72}" srcOrd="0" destOrd="0" presId="urn:microsoft.com/office/officeart/2005/8/layout/process1"/>
    <dgm:cxn modelId="{356DF1B5-6A81-4446-BAAC-8C1BB697D8F2}" type="presOf" srcId="{3BD93E0C-DA63-4D33-9FCF-B12F54E26A49}" destId="{9412BC3A-5F12-4F93-AAF8-D3449D776377}" srcOrd="1" destOrd="0" presId="urn:microsoft.com/office/officeart/2005/8/layout/process1"/>
    <dgm:cxn modelId="{668924C3-D29D-4FCB-A8BA-3DA57219727A}" type="presOf" srcId="{B4FC252E-D54E-475C-B95A-4A0ECDCF120E}" destId="{3F51FB46-188B-436E-9D25-75FF49844CA6}" srcOrd="0" destOrd="0" presId="urn:microsoft.com/office/officeart/2005/8/layout/process1"/>
    <dgm:cxn modelId="{6A3416CD-7410-4F2B-998F-9F3916A26023}" type="presOf" srcId="{02998DCB-7C94-4BE0-88ED-E929D6626CFA}" destId="{2B69F158-B2B6-4F87-AA2E-44BEF8B9E18B}" srcOrd="0" destOrd="0" presId="urn:microsoft.com/office/officeart/2005/8/layout/process1"/>
    <dgm:cxn modelId="{56F7FACD-8CAB-477F-8464-1F977B8B6F9F}" type="presOf" srcId="{87054952-E761-41E8-B54D-E18CCEDBE802}" destId="{9CF6BAF3-BE26-484B-A594-5CD4A75A89E3}" srcOrd="0" destOrd="0" presId="urn:microsoft.com/office/officeart/2005/8/layout/process1"/>
    <dgm:cxn modelId="{766546FF-4BA0-4530-BE2C-4DBBD75BEFCF}" srcId="{D68D7308-242E-4C78-825A-126656A986F1}" destId="{304D6AD7-1217-47D3-ADF9-50B14C65B86C}" srcOrd="2" destOrd="0" parTransId="{3D5959F9-93E2-4D05-9D65-E5465EC93AC8}" sibTransId="{3BD93E0C-DA63-4D33-9FCF-B12F54E26A49}"/>
    <dgm:cxn modelId="{348C4DE8-E868-4D88-BF6A-E16ADDCA05D1}" type="presParOf" srcId="{0C0CBDE9-AA4D-428B-A996-ECC6F84CBB72}" destId="{9CF6BAF3-BE26-484B-A594-5CD4A75A89E3}" srcOrd="0" destOrd="0" presId="urn:microsoft.com/office/officeart/2005/8/layout/process1"/>
    <dgm:cxn modelId="{EA088729-AC75-483B-8654-22048F93E961}" type="presParOf" srcId="{0C0CBDE9-AA4D-428B-A996-ECC6F84CBB72}" destId="{3F51FB46-188B-436E-9D25-75FF49844CA6}" srcOrd="1" destOrd="0" presId="urn:microsoft.com/office/officeart/2005/8/layout/process1"/>
    <dgm:cxn modelId="{C8047F58-2FFA-440D-9516-6D507EA8B70F}" type="presParOf" srcId="{3F51FB46-188B-436E-9D25-75FF49844CA6}" destId="{47EAA6D2-B332-49E1-893B-649E7FD48E57}" srcOrd="0" destOrd="0" presId="urn:microsoft.com/office/officeart/2005/8/layout/process1"/>
    <dgm:cxn modelId="{530FA601-FB4E-4D21-BA3E-51D1BF470A61}" type="presParOf" srcId="{0C0CBDE9-AA4D-428B-A996-ECC6F84CBB72}" destId="{1E5CA03C-EB7B-4475-9710-97C057BFE3F2}" srcOrd="2" destOrd="0" presId="urn:microsoft.com/office/officeart/2005/8/layout/process1"/>
    <dgm:cxn modelId="{01F85350-7C08-4D8B-B75E-9A2FEDD51602}" type="presParOf" srcId="{0C0CBDE9-AA4D-428B-A996-ECC6F84CBB72}" destId="{F6F4C578-9C12-4912-9CEC-3F5E98228F6C}" srcOrd="3" destOrd="0" presId="urn:microsoft.com/office/officeart/2005/8/layout/process1"/>
    <dgm:cxn modelId="{F11859F7-9222-4B8C-9A94-E14018CD97B8}" type="presParOf" srcId="{F6F4C578-9C12-4912-9CEC-3F5E98228F6C}" destId="{91B9FF91-A1B1-47C1-92FF-02ADC7D81D50}" srcOrd="0" destOrd="0" presId="urn:microsoft.com/office/officeart/2005/8/layout/process1"/>
    <dgm:cxn modelId="{CA7289E1-83B9-4D92-9533-807475170300}" type="presParOf" srcId="{0C0CBDE9-AA4D-428B-A996-ECC6F84CBB72}" destId="{577FFDB1-43C6-4591-8FAE-133B3B45A3BB}" srcOrd="4" destOrd="0" presId="urn:microsoft.com/office/officeart/2005/8/layout/process1"/>
    <dgm:cxn modelId="{340F9127-2CC2-4349-9516-6D9CD2E0CC4A}" type="presParOf" srcId="{0C0CBDE9-AA4D-428B-A996-ECC6F84CBB72}" destId="{F7AB1FDB-86CE-4B6E-86FE-CF7B124E7339}" srcOrd="5" destOrd="0" presId="urn:microsoft.com/office/officeart/2005/8/layout/process1"/>
    <dgm:cxn modelId="{D6BC086C-5A06-45B3-B1F1-CED233633780}" type="presParOf" srcId="{F7AB1FDB-86CE-4B6E-86FE-CF7B124E7339}" destId="{9412BC3A-5F12-4F93-AAF8-D3449D776377}" srcOrd="0" destOrd="0" presId="urn:microsoft.com/office/officeart/2005/8/layout/process1"/>
    <dgm:cxn modelId="{96702CFA-3426-4504-AF04-F1CF5A089EB7}" type="presParOf" srcId="{0C0CBDE9-AA4D-428B-A996-ECC6F84CBB72}" destId="{0FFC40FE-533B-45F0-AFD4-92BC7B53147B}" srcOrd="6" destOrd="0" presId="urn:microsoft.com/office/officeart/2005/8/layout/process1"/>
    <dgm:cxn modelId="{B794E5C1-4B97-45E7-B579-350F962664A7}" type="presParOf" srcId="{0C0CBDE9-AA4D-428B-A996-ECC6F84CBB72}" destId="{2B69F158-B2B6-4F87-AA2E-44BEF8B9E18B}" srcOrd="7" destOrd="0" presId="urn:microsoft.com/office/officeart/2005/8/layout/process1"/>
    <dgm:cxn modelId="{06FCDAFB-D73B-467A-B9BD-E93A763CA3A3}" type="presParOf" srcId="{2B69F158-B2B6-4F87-AA2E-44BEF8B9E18B}" destId="{8F13F77D-A2DE-4EA9-83E5-3E6B34AC9DC2}" srcOrd="0" destOrd="0" presId="urn:microsoft.com/office/officeart/2005/8/layout/process1"/>
    <dgm:cxn modelId="{745B5B32-FF1D-42E8-AFAC-48C3C8E1682B}" type="presParOf" srcId="{0C0CBDE9-AA4D-428B-A996-ECC6F84CBB72}" destId="{669D0971-4D12-4C6E-AB72-3ACEB10C1AA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6BAF3-BE26-484B-A594-5CD4A75A89E3}">
      <dsp:nvSpPr>
        <dsp:cNvPr id="0" name=""/>
        <dsp:cNvSpPr/>
      </dsp:nvSpPr>
      <dsp:spPr>
        <a:xfrm>
          <a:off x="4368" y="1691589"/>
          <a:ext cx="1354304" cy="812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下載影像</a:t>
          </a:r>
        </a:p>
      </dsp:txBody>
      <dsp:txXfrm>
        <a:off x="28168" y="1715389"/>
        <a:ext cx="1306704" cy="764982"/>
      </dsp:txXfrm>
    </dsp:sp>
    <dsp:sp modelId="{3F51FB46-188B-436E-9D25-75FF49844CA6}">
      <dsp:nvSpPr>
        <dsp:cNvPr id="0" name=""/>
        <dsp:cNvSpPr/>
      </dsp:nvSpPr>
      <dsp:spPr>
        <a:xfrm>
          <a:off x="1494104" y="1929947"/>
          <a:ext cx="287112" cy="3358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1494104" y="1997120"/>
        <a:ext cx="200978" cy="201521"/>
      </dsp:txXfrm>
    </dsp:sp>
    <dsp:sp modelId="{1E5CA03C-EB7B-4475-9710-97C057BFE3F2}">
      <dsp:nvSpPr>
        <dsp:cNvPr id="0" name=""/>
        <dsp:cNvSpPr/>
      </dsp:nvSpPr>
      <dsp:spPr>
        <a:xfrm>
          <a:off x="1900395" y="1691589"/>
          <a:ext cx="1354304" cy="812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動態偵測</a:t>
          </a:r>
        </a:p>
      </dsp:txBody>
      <dsp:txXfrm>
        <a:off x="1924195" y="1715389"/>
        <a:ext cx="1306704" cy="764982"/>
      </dsp:txXfrm>
    </dsp:sp>
    <dsp:sp modelId="{F6F4C578-9C12-4912-9CEC-3F5E98228F6C}">
      <dsp:nvSpPr>
        <dsp:cNvPr id="0" name=""/>
        <dsp:cNvSpPr/>
      </dsp:nvSpPr>
      <dsp:spPr>
        <a:xfrm>
          <a:off x="3390131" y="1929947"/>
          <a:ext cx="287112" cy="3358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3390131" y="1997120"/>
        <a:ext cx="200978" cy="201521"/>
      </dsp:txXfrm>
    </dsp:sp>
    <dsp:sp modelId="{577FFDB1-43C6-4591-8FAE-133B3B45A3BB}">
      <dsp:nvSpPr>
        <dsp:cNvPr id="0" name=""/>
        <dsp:cNvSpPr/>
      </dsp:nvSpPr>
      <dsp:spPr>
        <a:xfrm>
          <a:off x="3796422" y="1691589"/>
          <a:ext cx="1354304" cy="812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雜訊抑制</a:t>
          </a:r>
        </a:p>
      </dsp:txBody>
      <dsp:txXfrm>
        <a:off x="3820222" y="1715389"/>
        <a:ext cx="1306704" cy="764982"/>
      </dsp:txXfrm>
    </dsp:sp>
    <dsp:sp modelId="{F7AB1FDB-86CE-4B6E-86FE-CF7B124E7339}">
      <dsp:nvSpPr>
        <dsp:cNvPr id="0" name=""/>
        <dsp:cNvSpPr/>
      </dsp:nvSpPr>
      <dsp:spPr>
        <a:xfrm>
          <a:off x="5286157" y="1929947"/>
          <a:ext cx="287112" cy="3358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5286157" y="1997120"/>
        <a:ext cx="200978" cy="201521"/>
      </dsp:txXfrm>
    </dsp:sp>
    <dsp:sp modelId="{0FFC40FE-533B-45F0-AFD4-92BC7B53147B}">
      <dsp:nvSpPr>
        <dsp:cNvPr id="0" name=""/>
        <dsp:cNvSpPr/>
      </dsp:nvSpPr>
      <dsp:spPr>
        <a:xfrm>
          <a:off x="5692449" y="1691589"/>
          <a:ext cx="1354304" cy="812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車道辨識</a:t>
          </a:r>
        </a:p>
      </dsp:txBody>
      <dsp:txXfrm>
        <a:off x="5716249" y="1715389"/>
        <a:ext cx="1306704" cy="764982"/>
      </dsp:txXfrm>
    </dsp:sp>
    <dsp:sp modelId="{2B69F158-B2B6-4F87-AA2E-44BEF8B9E18B}">
      <dsp:nvSpPr>
        <dsp:cNvPr id="0" name=""/>
        <dsp:cNvSpPr/>
      </dsp:nvSpPr>
      <dsp:spPr>
        <a:xfrm>
          <a:off x="7182184" y="1929947"/>
          <a:ext cx="287112" cy="3358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7182184" y="1997120"/>
        <a:ext cx="200978" cy="201521"/>
      </dsp:txXfrm>
    </dsp:sp>
    <dsp:sp modelId="{669D0971-4D12-4C6E-AB72-3ACEB10C1AA2}">
      <dsp:nvSpPr>
        <dsp:cNvPr id="0" name=""/>
        <dsp:cNvSpPr/>
      </dsp:nvSpPr>
      <dsp:spPr>
        <a:xfrm>
          <a:off x="7588476" y="1691589"/>
          <a:ext cx="1354304" cy="812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車距判斷</a:t>
          </a:r>
        </a:p>
      </dsp:txBody>
      <dsp:txXfrm>
        <a:off x="7612276" y="1715389"/>
        <a:ext cx="1306704" cy="764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999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27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712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8495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157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015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446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43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218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10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33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42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26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12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80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06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50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EC8D92A-82D1-4E5D-A300-C5D707C84558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DA51E-009D-479E-BB35-1134EC1633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1888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7" Type="http://schemas.openxmlformats.org/officeDocument/2006/relationships/image" Target="../media/image6.png"/><Relationship Id="rId2" Type="http://schemas.openxmlformats.org/officeDocument/2006/relationships/video" Target="../media/media14.avi"/><Relationship Id="rId1" Type="http://schemas.microsoft.com/office/2007/relationships/media" Target="../media/media14.avi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6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7.avi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audio" Target="../media/media8.m4a"/><Relationship Id="rId5" Type="http://schemas.microsoft.com/office/2007/relationships/media" Target="../media/media8.m4a"/><Relationship Id="rId10" Type="http://schemas.openxmlformats.org/officeDocument/2006/relationships/image" Target="../media/image6.png"/><Relationship Id="rId4" Type="http://schemas.openxmlformats.org/officeDocument/2006/relationships/video" Target="../media/media7.avi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4B7D7-92C3-4571-B2BB-CF4514257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Freeway Traffic Detection 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高速公路車輛偵測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A97BDA-58B4-43B4-9E70-453135D7D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林宣佑 </a:t>
            </a:r>
            <a:r>
              <a:rPr lang="en-US" altLang="zh-TW" dirty="0"/>
              <a:t>02050974</a:t>
            </a:r>
          </a:p>
          <a:p>
            <a:r>
              <a:rPr lang="en-US" altLang="zh-TW" dirty="0"/>
              <a:t>2022/12/13</a:t>
            </a:r>
            <a:endParaRPr lang="zh-TW" altLang="en-US" dirty="0"/>
          </a:p>
        </p:txBody>
      </p:sp>
      <p:pic>
        <p:nvPicPr>
          <p:cNvPr id="25" name="音訊 24">
            <a:hlinkClick r:id="" action="ppaction://media"/>
            <a:extLst>
              <a:ext uri="{FF2B5EF4-FFF2-40B4-BE49-F238E27FC236}">
                <a16:creationId xmlns:a16="http://schemas.microsoft.com/office/drawing/2014/main" id="{D540FBD8-9102-9441-CBB1-B77497D805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7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1"/>
    </mc:Choice>
    <mc:Fallback>
      <p:transition spd="slow" advTm="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31D22B-AE48-406C-B2B2-EEBA1731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車距偵測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38A9C9DC-925F-41A1-A01F-004296D419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依照車道辨識取得的亮度值陣列</a:t>
            </a:r>
            <a:endParaRPr lang="en-US" altLang="zh-TW" dirty="0"/>
          </a:p>
          <a:p>
            <a:r>
              <a:rPr lang="zh-TW" altLang="en-US" dirty="0"/>
              <a:t>依照亮度值起伏程度判斷車輛位置</a:t>
            </a:r>
            <a:endParaRPr lang="en-US" altLang="zh-TW" dirty="0"/>
          </a:p>
          <a:p>
            <a:r>
              <a:rPr lang="zh-TW" altLang="en-US" dirty="0"/>
              <a:t>判斷是否在任意連續三個區間內出現兩輛汽車，若</a:t>
            </a:r>
            <a:r>
              <a:rPr lang="en-US" altLang="zh-TW" dirty="0"/>
              <a:t>True</a:t>
            </a:r>
            <a:r>
              <a:rPr lang="zh-TW" altLang="en-US" dirty="0"/>
              <a:t>則代表該車道有未保持安全車距的情形</a:t>
            </a: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55DE68A8-2659-4434-B033-9400914F4C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66631" y="2366963"/>
            <a:ext cx="3571875" cy="21240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688D91F7-A712-26F2-B28B-484D27C48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97"/>
    </mc:Choice>
    <mc:Fallback>
      <p:transition spd="slow" advTm="30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ADD69-0B8D-88F9-2897-0CDF77FD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實驗結果及討論</a:t>
            </a:r>
          </a:p>
        </p:txBody>
      </p:sp>
      <p:pic>
        <p:nvPicPr>
          <p:cNvPr id="8" name="output1">
            <a:hlinkClick r:id="" action="ppaction://media"/>
            <a:extLst>
              <a:ext uri="{FF2B5EF4-FFF2-40B4-BE49-F238E27FC236}">
                <a16:creationId xmlns:a16="http://schemas.microsoft.com/office/drawing/2014/main" id="{7504A523-4831-0D84-6BD1-2434D398FC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7850" y="2052638"/>
            <a:ext cx="7459663" cy="4195762"/>
          </a:xfrm>
        </p:spPr>
      </p:pic>
      <p:pic>
        <p:nvPicPr>
          <p:cNvPr id="14" name="音訊 13">
            <a:hlinkClick r:id="" action="ppaction://media"/>
            <a:extLst>
              <a:ext uri="{FF2B5EF4-FFF2-40B4-BE49-F238E27FC236}">
                <a16:creationId xmlns:a16="http://schemas.microsoft.com/office/drawing/2014/main" id="{798870FD-BEDE-1000-335D-3007EEEF7F2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6"/>
    </mc:Choice>
    <mc:Fallback>
      <p:transition spd="slow" advTm="3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8"/>
        <p14:stopEvt time="3976" objId="8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3F1144F-8227-455C-84C6-B090D703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實驗結果及討論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96AF98C-B10F-0E25-F970-E0405A0DD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內側車道間隔</a:t>
            </a:r>
            <a:r>
              <a:rPr lang="en-US" altLang="zh-TW" dirty="0"/>
              <a:t>&gt;30</a:t>
            </a:r>
            <a:r>
              <a:rPr lang="zh-TW" altLang="en-US" dirty="0"/>
              <a:t>公尺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9AB6A9E-5B17-FCFC-8164-3E90ECC7A9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03313" y="3079156"/>
            <a:ext cx="4395787" cy="2612625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0A4C00-3B92-DE90-F5DD-482949FE7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內側車道間隔</a:t>
            </a:r>
            <a:r>
              <a:rPr lang="en-US" altLang="zh-TW" dirty="0"/>
              <a:t>&lt;=30</a:t>
            </a:r>
            <a:r>
              <a:rPr lang="zh-TW" altLang="en-US" dirty="0"/>
              <a:t>公尺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2910D0D7-6448-F7E7-F529-3CA9F5D93D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654675" y="3079156"/>
            <a:ext cx="4395788" cy="2612625"/>
          </a:xfrm>
        </p:spPr>
      </p:pic>
      <p:pic>
        <p:nvPicPr>
          <p:cNvPr id="17" name="音訊 16">
            <a:hlinkClick r:id="" action="ppaction://media"/>
            <a:extLst>
              <a:ext uri="{FF2B5EF4-FFF2-40B4-BE49-F238E27FC236}">
                <a16:creationId xmlns:a16="http://schemas.microsoft.com/office/drawing/2014/main" id="{84D0D74B-67E0-4639-A3C5-38ECD43F2E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0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66"/>
    </mc:Choice>
    <mc:Fallback>
      <p:transition spd="slow" advTm="16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ED1508-F852-5645-280F-2051CE08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錯誤範例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5BBDF57-FDC9-467E-014B-861EF258E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外側車道並無車輛，因為大貨車外觀突出遮蔽到外側車道，導致判斷錯誤</a:t>
            </a:r>
            <a:endParaRPr lang="en-US" altLang="zh-TW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86A2A36-3FA7-BFC5-B8CE-122FDC6596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6091916" y="2528447"/>
            <a:ext cx="5451627" cy="32437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1" name="音訊 50">
            <a:hlinkClick r:id="" action="ppaction://media"/>
            <a:extLst>
              <a:ext uri="{FF2B5EF4-FFF2-40B4-BE49-F238E27FC236}">
                <a16:creationId xmlns:a16="http://schemas.microsoft.com/office/drawing/2014/main" id="{D15403AF-5B24-FEE0-5E10-FB3354A96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6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6"/>
    </mc:Choice>
    <mc:Fallback>
      <p:transition spd="slow" advTm="12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035548-D8E5-47E7-8F36-B163343C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8239E6-D0BB-49D5-915A-9F1F85D6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共實驗</a:t>
            </a:r>
            <a:r>
              <a:rPr lang="en-US" altLang="zh-TW" dirty="0"/>
              <a:t>133</a:t>
            </a:r>
            <a:r>
              <a:rPr lang="zh-TW" altLang="en-US" dirty="0"/>
              <a:t>張圖片，計算正確率約</a:t>
            </a:r>
            <a:r>
              <a:rPr lang="en-US" altLang="zh-TW" dirty="0"/>
              <a:t>75%</a:t>
            </a:r>
          </a:p>
          <a:p>
            <a:r>
              <a:rPr lang="zh-TW" altLang="en-US" dirty="0"/>
              <a:t>做車距分析不一定要使用深度學習，使用傳統影像的方式也可以處理</a:t>
            </a:r>
          </a:p>
        </p:txBody>
      </p:sp>
      <p:pic>
        <p:nvPicPr>
          <p:cNvPr id="13" name="音訊 12">
            <a:hlinkClick r:id="" action="ppaction://media"/>
            <a:extLst>
              <a:ext uri="{FF2B5EF4-FFF2-40B4-BE49-F238E27FC236}">
                <a16:creationId xmlns:a16="http://schemas.microsoft.com/office/drawing/2014/main" id="{E69A48B2-D7F1-D6C4-B3AD-9BA7EE2EBB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94"/>
    </mc:Choice>
    <mc:Fallback>
      <p:transition spd="slow" advTm="18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B182AA-8A53-43F8-96B2-FD410449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題目定義以及假設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ED5606-1610-4562-8C99-0CB13410C3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取得高速公路上的</a:t>
            </a:r>
            <a:r>
              <a:rPr lang="en-US" altLang="zh-TW" dirty="0"/>
              <a:t>CCTV</a:t>
            </a:r>
            <a:r>
              <a:rPr lang="zh-TW" altLang="en-US" dirty="0"/>
              <a:t>影像串流</a:t>
            </a:r>
            <a:endParaRPr lang="en-US" altLang="zh-TW" dirty="0"/>
          </a:p>
          <a:p>
            <a:r>
              <a:rPr lang="zh-TW" altLang="en-US" dirty="0"/>
              <a:t>根據畫面判斷同一車道不同車輛間距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4EB82B5-D38D-453A-8BFF-0FEB0577EE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51" y="1753505"/>
            <a:ext cx="5957317" cy="3350990"/>
          </a:xfr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B82BABC-F5BB-4AA7-B0BB-3246F36A96BA}"/>
              </a:ext>
            </a:extLst>
          </p:cNvPr>
          <p:cNvCxnSpPr>
            <a:cxnSpLocks/>
          </p:cNvCxnSpPr>
          <p:nvPr/>
        </p:nvCxnSpPr>
        <p:spPr>
          <a:xfrm>
            <a:off x="7823279" y="4637289"/>
            <a:ext cx="3633689" cy="91741"/>
          </a:xfrm>
          <a:prstGeom prst="line">
            <a:avLst/>
          </a:prstGeom>
          <a:ln w="571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8919B35-64F8-46B9-825A-B66A97BAB392}"/>
              </a:ext>
            </a:extLst>
          </p:cNvPr>
          <p:cNvCxnSpPr/>
          <p:nvPr/>
        </p:nvCxnSpPr>
        <p:spPr>
          <a:xfrm>
            <a:off x="8140823" y="4158456"/>
            <a:ext cx="3024964" cy="76358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8781BFF4-6809-4481-9745-D0FDDCB7D0D1}"/>
              </a:ext>
            </a:extLst>
          </p:cNvPr>
          <p:cNvCxnSpPr>
            <a:cxnSpLocks/>
          </p:cNvCxnSpPr>
          <p:nvPr/>
        </p:nvCxnSpPr>
        <p:spPr>
          <a:xfrm>
            <a:off x="8299450" y="3895725"/>
            <a:ext cx="2437065" cy="61494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8BA229A-782F-497F-8E82-53FDF041ABC2}"/>
              </a:ext>
            </a:extLst>
          </p:cNvPr>
          <p:cNvCxnSpPr>
            <a:cxnSpLocks/>
          </p:cNvCxnSpPr>
          <p:nvPr/>
        </p:nvCxnSpPr>
        <p:spPr>
          <a:xfrm>
            <a:off x="8382000" y="3711575"/>
            <a:ext cx="2035175" cy="71416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BF72193-DD5D-47FD-BC31-C1476565EAF9}"/>
              </a:ext>
            </a:extLst>
          </p:cNvPr>
          <p:cNvCxnSpPr>
            <a:cxnSpLocks/>
          </p:cNvCxnSpPr>
          <p:nvPr/>
        </p:nvCxnSpPr>
        <p:spPr>
          <a:xfrm>
            <a:off x="8478309" y="3598841"/>
            <a:ext cx="1735666" cy="5483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FFA5748-20A2-4E54-B1CB-755062995606}"/>
              </a:ext>
            </a:extLst>
          </p:cNvPr>
          <p:cNvCxnSpPr/>
          <p:nvPr/>
        </p:nvCxnSpPr>
        <p:spPr>
          <a:xfrm flipV="1">
            <a:off x="8140823" y="3000652"/>
            <a:ext cx="701336" cy="2095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EC37EB2-9205-4946-B8FA-BD94B20F5DF0}"/>
              </a:ext>
            </a:extLst>
          </p:cNvPr>
          <p:cNvCxnSpPr/>
          <p:nvPr/>
        </p:nvCxnSpPr>
        <p:spPr>
          <a:xfrm flipH="1" flipV="1">
            <a:off x="8975324" y="3018408"/>
            <a:ext cx="426128" cy="2086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EB1A1A7-B7FF-4232-B307-4965602635BC}"/>
              </a:ext>
            </a:extLst>
          </p:cNvPr>
          <p:cNvCxnSpPr/>
          <p:nvPr/>
        </p:nvCxnSpPr>
        <p:spPr>
          <a:xfrm flipH="1" flipV="1">
            <a:off x="9108489" y="3062796"/>
            <a:ext cx="1544715" cy="20329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7F9D099-643E-4E68-A6E1-BC9962B12074}"/>
              </a:ext>
            </a:extLst>
          </p:cNvPr>
          <p:cNvCxnSpPr/>
          <p:nvPr/>
        </p:nvCxnSpPr>
        <p:spPr>
          <a:xfrm flipH="1" flipV="1">
            <a:off x="9286043" y="3154035"/>
            <a:ext cx="2170925" cy="1509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4BF8569-3F4A-4C7B-A7B5-3C5AE4241E0B}"/>
              </a:ext>
            </a:extLst>
          </p:cNvPr>
          <p:cNvCxnSpPr>
            <a:cxnSpLocks/>
          </p:cNvCxnSpPr>
          <p:nvPr/>
        </p:nvCxnSpPr>
        <p:spPr>
          <a:xfrm>
            <a:off x="8531754" y="3500595"/>
            <a:ext cx="1519080" cy="56743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E444AAF6-A2DA-40F4-B936-DE5489904C96}"/>
              </a:ext>
            </a:extLst>
          </p:cNvPr>
          <p:cNvCxnSpPr>
            <a:cxnSpLocks/>
          </p:cNvCxnSpPr>
          <p:nvPr/>
        </p:nvCxnSpPr>
        <p:spPr>
          <a:xfrm>
            <a:off x="8586602" y="3427438"/>
            <a:ext cx="1331151" cy="50246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A836C777-37DE-4155-95CA-583306B3F912}"/>
              </a:ext>
            </a:extLst>
          </p:cNvPr>
          <p:cNvCxnSpPr>
            <a:cxnSpLocks/>
          </p:cNvCxnSpPr>
          <p:nvPr/>
        </p:nvCxnSpPr>
        <p:spPr>
          <a:xfrm>
            <a:off x="8608365" y="3372717"/>
            <a:ext cx="1202385" cy="45385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F441A01E-87B1-42A6-9445-6FE0513B524D}"/>
              </a:ext>
            </a:extLst>
          </p:cNvPr>
          <p:cNvCxnSpPr>
            <a:cxnSpLocks/>
          </p:cNvCxnSpPr>
          <p:nvPr/>
        </p:nvCxnSpPr>
        <p:spPr>
          <a:xfrm>
            <a:off x="8636283" y="3319186"/>
            <a:ext cx="1072867" cy="43145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92E775F4-94C3-46FA-A0FB-87110A83F166}"/>
              </a:ext>
            </a:extLst>
          </p:cNvPr>
          <p:cNvCxnSpPr>
            <a:cxnSpLocks/>
          </p:cNvCxnSpPr>
          <p:nvPr/>
        </p:nvCxnSpPr>
        <p:spPr>
          <a:xfrm>
            <a:off x="8673123" y="3277858"/>
            <a:ext cx="980182" cy="3684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音訊 23">
            <a:hlinkClick r:id="" action="ppaction://media"/>
            <a:extLst>
              <a:ext uri="{FF2B5EF4-FFF2-40B4-BE49-F238E27FC236}">
                <a16:creationId xmlns:a16="http://schemas.microsoft.com/office/drawing/2014/main" id="{A44183AE-0D01-5833-1C17-79EC477D4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5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6"/>
    </mc:Choice>
    <mc:Fallback>
      <p:transition spd="slow" advTm="10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E858A-9432-4211-8F31-23439CA6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系統總流程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9A1F2BF-2FDF-40F8-9F9D-44E4ADC94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9670602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3AEB1D32-728C-1348-7C0E-8DA1D1EF16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0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3"/>
    </mc:Choice>
    <mc:Fallback>
      <p:transition spd="slow" advTm="10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ACFB6-F1D2-4EE6-BACC-8C7A7502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下載影像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9ADDD8-407F-418C-8DDA-97BF4D3EEC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cv2.VideoCapture()</a:t>
            </a:r>
            <a:r>
              <a:rPr lang="zh-TW" altLang="en-US" dirty="0"/>
              <a:t>讀取串流直播</a:t>
            </a:r>
            <a:endParaRPr lang="en-US" altLang="zh-TW" dirty="0"/>
          </a:p>
          <a:p>
            <a:r>
              <a:rPr lang="zh-TW" altLang="en-US" dirty="0"/>
              <a:t>影像來源為高速公路</a:t>
            </a:r>
            <a:r>
              <a:rPr lang="en-US" altLang="zh-TW" dirty="0"/>
              <a:t>1968</a:t>
            </a:r>
            <a:r>
              <a:rPr lang="zh-TW" altLang="en-US" dirty="0"/>
              <a:t>的</a:t>
            </a:r>
            <a:r>
              <a:rPr lang="en-US" altLang="zh-TW" dirty="0" err="1"/>
              <a:t>cctv</a:t>
            </a:r>
            <a:endParaRPr lang="en-US" altLang="zh-TW" dirty="0"/>
          </a:p>
          <a:p>
            <a:r>
              <a:rPr lang="zh-TW" altLang="en-US" dirty="0"/>
              <a:t>將影像</a:t>
            </a:r>
            <a:r>
              <a:rPr lang="en-US" altLang="zh-TW" dirty="0"/>
              <a:t>resize</a:t>
            </a:r>
            <a:r>
              <a:rPr lang="zh-TW" altLang="en-US" dirty="0"/>
              <a:t>為</a:t>
            </a:r>
            <a:r>
              <a:rPr lang="en-US" altLang="zh-TW" dirty="0"/>
              <a:t>(960, 540)</a:t>
            </a:r>
          </a:p>
          <a:p>
            <a:r>
              <a:rPr lang="en-US" altLang="zh-TW" dirty="0"/>
              <a:t>cv2.imwrite()</a:t>
            </a:r>
            <a:r>
              <a:rPr lang="zh-TW" altLang="en-US" dirty="0"/>
              <a:t>將每張</a:t>
            </a:r>
            <a:r>
              <a:rPr lang="en-US" altLang="zh-TW" dirty="0"/>
              <a:t>frame</a:t>
            </a:r>
            <a:r>
              <a:rPr lang="zh-TW" altLang="en-US" dirty="0"/>
              <a:t>分開儲存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output">
            <a:hlinkClick r:id="" action="ppaction://media"/>
            <a:extLst>
              <a:ext uri="{FF2B5EF4-FFF2-40B4-BE49-F238E27FC236}">
                <a16:creationId xmlns:a16="http://schemas.microsoft.com/office/drawing/2014/main" id="{460ADDFD-EEA0-41AA-B56C-C94D639D72EE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4675" y="2919413"/>
            <a:ext cx="4395788" cy="2473325"/>
          </a:xfrm>
        </p:spPr>
      </p:pic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CC6C710F-F3D7-4814-0C83-672C983E26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8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44"/>
    </mc:Choice>
    <mc:Fallback>
      <p:transition spd="slow" advTm="15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8"/>
        <p14:stopEvt time="6684" objId="8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E62411-27C8-45D4-9563-43601FC3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動態偵測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BEC768-0B10-4DBF-A553-9AE47A7E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原始影像</a:t>
            </a:r>
          </a:p>
        </p:txBody>
      </p:sp>
      <p:pic>
        <p:nvPicPr>
          <p:cNvPr id="9" name="output1">
            <a:hlinkClick r:id="" action="ppaction://media"/>
            <a:extLst>
              <a:ext uri="{FF2B5EF4-FFF2-40B4-BE49-F238E27FC236}">
                <a16:creationId xmlns:a16="http://schemas.microsoft.com/office/drawing/2014/main" id="{7036DE77-C2DE-4E97-98F5-5019264DE2C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3313" y="3148013"/>
            <a:ext cx="4395787" cy="2473325"/>
          </a:xfrm>
        </p:spPr>
      </p:pic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EEDF202-847A-4F8E-9E32-909FCE6B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sz="2000" dirty="0"/>
              <a:t>cv2.createBackgroundSubtractorMOG2()</a:t>
            </a:r>
            <a:endParaRPr lang="zh-TW" altLang="en-US" sz="2000" dirty="0"/>
          </a:p>
        </p:txBody>
      </p:sp>
      <p:pic>
        <p:nvPicPr>
          <p:cNvPr id="10" name="output2">
            <a:hlinkClick r:id="" action="ppaction://media"/>
            <a:extLst>
              <a:ext uri="{FF2B5EF4-FFF2-40B4-BE49-F238E27FC236}">
                <a16:creationId xmlns:a16="http://schemas.microsoft.com/office/drawing/2014/main" id="{BD6CC692-2F54-446E-AA43-4541C594B074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54675" y="3148013"/>
            <a:ext cx="4395788" cy="2473325"/>
          </a:xfrm>
        </p:spPr>
      </p:pic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90AA6BAB-E745-74B7-17BF-662A2EE5827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4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71"/>
    </mc:Choice>
    <mc:Fallback>
      <p:transition spd="slow" advTm="19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9"/>
        <p14:playEvt time="13" objId="10"/>
        <p14:stopEvt time="6769" objId="9"/>
        <p14:stopEvt time="6770" objId="10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D2BEC-7ADA-4FD7-8FD4-67E714AD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雜訊抑制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0F4E0B-5E8B-4DF6-81C6-2EA31CA7E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原始影像</a:t>
            </a: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CA052C02-7E35-4EA1-9860-19693D6D1B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515269" y="3323431"/>
            <a:ext cx="3571875" cy="212407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CEEA8E-78C3-40E5-BFD7-8A269139F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cv2.GaussianBlur()</a:t>
            </a:r>
            <a:endParaRPr lang="zh-TW" altLang="en-US" dirty="0"/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F3179BC9-7B6B-4EF9-824A-CD1A87D8F45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066631" y="3323431"/>
            <a:ext cx="3571875" cy="21240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" name="音訊 19">
            <a:hlinkClick r:id="" action="ppaction://media"/>
            <a:extLst>
              <a:ext uri="{FF2B5EF4-FFF2-40B4-BE49-F238E27FC236}">
                <a16:creationId xmlns:a16="http://schemas.microsoft.com/office/drawing/2014/main" id="{59266F4C-FBA8-F3BA-C2FA-F66D48DC8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73"/>
    </mc:Choice>
    <mc:Fallback>
      <p:transition spd="slow" advTm="9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B9A670BC-62D9-4A86-845F-B5959CA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邊緣偵測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FDF41EF-888E-40E2-8F4D-C6CEC29A4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原始影像</a:t>
            </a:r>
          </a:p>
        </p:txBody>
      </p:sp>
      <p:pic>
        <p:nvPicPr>
          <p:cNvPr id="7" name="內容版面配置區 13">
            <a:extLst>
              <a:ext uri="{FF2B5EF4-FFF2-40B4-BE49-F238E27FC236}">
                <a16:creationId xmlns:a16="http://schemas.microsoft.com/office/drawing/2014/main" id="{26BD502D-6B9B-4908-AB25-6AC9E27D9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515269" y="3323431"/>
            <a:ext cx="3571875" cy="212407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4570E-44D1-453F-BE97-BE18D678F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cv2.Canny()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33911D3-8679-4FA6-8A85-41A30D1332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066631" y="3323431"/>
            <a:ext cx="3571875" cy="21240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5318D337-03AE-6893-C2C7-CB1A1B554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47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9"/>
    </mc:Choice>
    <mc:Fallback>
      <p:transition spd="slow" advTm="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B63F9-D0A7-46AD-A911-BD28B797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雜訊抑制</a:t>
            </a:r>
            <a:r>
              <a:rPr lang="en-US" altLang="zh-TW" dirty="0"/>
              <a:t>+</a:t>
            </a:r>
            <a:r>
              <a:rPr lang="zh-TW" altLang="en-US"/>
              <a:t>邊緣偵測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7312ED-5D50-4B8F-9B13-00BAA5AF9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原始影像</a:t>
            </a:r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C3F23E09-0042-428F-83A4-268FECC34B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515269" y="3323431"/>
            <a:ext cx="3571875" cy="212407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2506BE-0DCF-4A8B-8BCC-48D8FBA4D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平滑化</a:t>
            </a:r>
            <a:r>
              <a:rPr lang="en-US" altLang="zh-TW" dirty="0"/>
              <a:t>+</a:t>
            </a:r>
            <a:r>
              <a:rPr lang="zh-TW" altLang="en-US" dirty="0"/>
              <a:t>邊緣偵測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20F2DC2-ACE5-4BB2-BD7D-83077EBFD5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066631" y="3323431"/>
            <a:ext cx="3571875" cy="21240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6FB2CB74-83BE-D767-55F2-03B99A008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2"/>
    </mc:Choice>
    <mc:Fallback>
      <p:transition spd="slow" advTm="5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7D4837E5-A032-4725-A330-B391CBEA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車道辨識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8630BA3-3B60-4F65-B550-5E6AA827F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在各車道中心處繪製輔助線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C734F-C559-4A56-8EF2-2EB74EBB9C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515269" y="3323431"/>
            <a:ext cx="3571875" cy="2124075"/>
          </a:xfrm>
          <a:prstGeom prst="rect">
            <a:avLst/>
          </a:prstGeom>
        </p:spPr>
      </p:pic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7884222A-86B5-435A-8BF6-ED16DE0DB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從各輔助線依序取得亮度值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5EF4D05-151E-3CBE-AAC3-CE7E959B05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066631" y="3128169"/>
            <a:ext cx="3571875" cy="2514600"/>
          </a:xfrm>
          <a:solidFill>
            <a:schemeClr val="tx1"/>
          </a:solidFill>
        </p:spPr>
      </p:pic>
      <p:pic>
        <p:nvPicPr>
          <p:cNvPr id="16" name="音訊 15">
            <a:hlinkClick r:id="" action="ppaction://media"/>
            <a:extLst>
              <a:ext uri="{FF2B5EF4-FFF2-40B4-BE49-F238E27FC236}">
                <a16:creationId xmlns:a16="http://schemas.microsoft.com/office/drawing/2014/main" id="{63BB6A70-5C6C-1A1F-BD08-4EAA393034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76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25"/>
    </mc:Choice>
    <mc:Fallback>
      <p:transition spd="slow" advTm="16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418</TotalTime>
  <Words>259</Words>
  <Application>Microsoft Office PowerPoint</Application>
  <PresentationFormat>寬螢幕</PresentationFormat>
  <Paragraphs>45</Paragraphs>
  <Slides>14</Slides>
  <Notes>0</Notes>
  <HiddenSlides>0</HiddenSlides>
  <MMClips>18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離子</vt:lpstr>
      <vt:lpstr>Freeway Traffic Detection  (高速公路車輛偵測)</vt:lpstr>
      <vt:lpstr>題目定義以及假設</vt:lpstr>
      <vt:lpstr>系統總流程</vt:lpstr>
      <vt:lpstr>下載影像</vt:lpstr>
      <vt:lpstr>動態偵測</vt:lpstr>
      <vt:lpstr>雜訊抑制</vt:lpstr>
      <vt:lpstr>邊緣偵測</vt:lpstr>
      <vt:lpstr>雜訊抑制+邊緣偵測</vt:lpstr>
      <vt:lpstr>車道辨識</vt:lpstr>
      <vt:lpstr>車距偵測</vt:lpstr>
      <vt:lpstr>實驗結果及討論</vt:lpstr>
      <vt:lpstr>實驗結果及討論</vt:lpstr>
      <vt:lpstr>錯誤範例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Freeway Traffic Detection  (高速公路車輛偵測)</dc:title>
  <dc:creator>Ricky</dc:creator>
  <cp:lastModifiedBy>02050974</cp:lastModifiedBy>
  <cp:revision>22</cp:revision>
  <dcterms:created xsi:type="dcterms:W3CDTF">2022-12-12T07:42:29Z</dcterms:created>
  <dcterms:modified xsi:type="dcterms:W3CDTF">2022-12-13T00:37:24Z</dcterms:modified>
</cp:coreProperties>
</file>